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31C1-6554-45F5-95ED-B13F1B691398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D58A-FC9A-4DCF-8CA7-EB5AC96D0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31C1-6554-45F5-95ED-B13F1B691398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D58A-FC9A-4DCF-8CA7-EB5AC96D0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31C1-6554-45F5-95ED-B13F1B691398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D58A-FC9A-4DCF-8CA7-EB5AC96D0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31C1-6554-45F5-95ED-B13F1B691398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D58A-FC9A-4DCF-8CA7-EB5AC96D0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31C1-6554-45F5-95ED-B13F1B691398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D58A-FC9A-4DCF-8CA7-EB5AC96D0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31C1-6554-45F5-95ED-B13F1B691398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D58A-FC9A-4DCF-8CA7-EB5AC96D0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31C1-6554-45F5-95ED-B13F1B691398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D58A-FC9A-4DCF-8CA7-EB5AC96D0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31C1-6554-45F5-95ED-B13F1B691398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D58A-FC9A-4DCF-8CA7-EB5AC96D0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31C1-6554-45F5-95ED-B13F1B691398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D58A-FC9A-4DCF-8CA7-EB5AC96D0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31C1-6554-45F5-95ED-B13F1B691398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D58A-FC9A-4DCF-8CA7-EB5AC96D0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31C1-6554-45F5-95ED-B13F1B691398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D58A-FC9A-4DCF-8CA7-EB5AC96D0C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131C1-6554-45F5-95ED-B13F1B691398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8D58A-FC9A-4DCF-8CA7-EB5AC96D0C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Grac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グッドグレイ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600400" cy="578495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グッドグレイス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9217024" cy="5688632"/>
          </a:xfrm>
        </p:spPr>
        <p:txBody>
          <a:bodyPr numCol="2">
            <a:noAutofit/>
          </a:bodyPr>
          <a:lstStyle/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血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により 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shunochiniyori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らは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つに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wareraha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hitotsuni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御国来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たり  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らは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民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wareraha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shunotami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心配</a:t>
            </a:r>
            <a:r>
              <a:rPr lang="ja-JP" altLang="en-US" sz="1600" b="1" smtClean="0">
                <a:solidFill>
                  <a:srgbClr val="FF0000"/>
                </a:solidFill>
              </a:rPr>
              <a:t>せず </a:t>
            </a:r>
            <a:r>
              <a:rPr lang="ko-KR" altLang="en-US" sz="1600" b="1" smtClean="0">
                <a:solidFill>
                  <a:srgbClr val="FF0000"/>
                </a:solidFill>
              </a:rPr>
              <a:t>勇気</a:t>
            </a:r>
            <a:r>
              <a:rPr lang="ja-JP" altLang="en-US" sz="1600" b="1" smtClean="0">
                <a:solidFill>
                  <a:srgbClr val="FF0000"/>
                </a:solidFill>
              </a:rPr>
              <a:t>だし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shinpaisezu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yuukidashi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悪</a:t>
            </a:r>
            <a:r>
              <a:rPr lang="ja-JP" altLang="en-US" sz="1600" b="1" smtClean="0">
                <a:solidFill>
                  <a:srgbClr val="FF0000"/>
                </a:solidFill>
              </a:rPr>
              <a:t>をも</a:t>
            </a:r>
            <a:r>
              <a:rPr lang="ko-KR" altLang="en-US" sz="1600" b="1" smtClean="0">
                <a:solidFill>
                  <a:srgbClr val="FF0000"/>
                </a:solidFill>
              </a:rPr>
              <a:t>恐</a:t>
            </a:r>
            <a:r>
              <a:rPr lang="ja-JP" altLang="en-US" sz="1600" b="1" smtClean="0">
                <a:solidFill>
                  <a:srgbClr val="FF0000"/>
                </a:solidFill>
              </a:rPr>
              <a:t>れはしない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akuwomo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osorehashinai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愛</a:t>
            </a:r>
            <a:r>
              <a:rPr lang="ja-JP" altLang="en-US" sz="1600" b="1" smtClean="0">
                <a:solidFill>
                  <a:srgbClr val="FF0000"/>
                </a:solidFill>
              </a:rPr>
              <a:t>されてるから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aisareterukara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助</a:t>
            </a:r>
            <a:r>
              <a:rPr lang="ja-JP" altLang="en-US" sz="1600" b="1" smtClean="0">
                <a:solidFill>
                  <a:srgbClr val="FF0000"/>
                </a:solidFill>
              </a:rPr>
              <a:t>けは</a:t>
            </a:r>
            <a:r>
              <a:rPr lang="ko-KR" altLang="en-US" sz="1600" b="1" smtClean="0">
                <a:solidFill>
                  <a:srgbClr val="FF0000"/>
                </a:solidFill>
              </a:rPr>
              <a:t>主</a:t>
            </a:r>
            <a:r>
              <a:rPr lang="ja-JP" altLang="en-US" sz="1600" b="1" smtClean="0">
                <a:solidFill>
                  <a:srgbClr val="FF0000"/>
                </a:solidFill>
              </a:rPr>
              <a:t>にあり </a:t>
            </a:r>
            <a:r>
              <a:rPr lang="ko-KR" altLang="en-US" sz="1600" b="1" smtClean="0">
                <a:solidFill>
                  <a:srgbClr val="FF0000"/>
                </a:solidFill>
              </a:rPr>
              <a:t>強</a:t>
            </a:r>
            <a:r>
              <a:rPr lang="ja-JP" altLang="en-US" sz="1600" b="1" smtClean="0">
                <a:solidFill>
                  <a:srgbClr val="FF0000"/>
                </a:solidFill>
              </a:rPr>
              <a:t>く</a:t>
            </a:r>
            <a:r>
              <a:rPr lang="ko-KR" altLang="en-US" sz="1600" b="1" smtClean="0">
                <a:solidFill>
                  <a:srgbClr val="FF0000"/>
                </a:solidFill>
              </a:rPr>
              <a:t>生</a:t>
            </a:r>
            <a:r>
              <a:rPr lang="ja-JP" altLang="en-US" sz="1600" b="1" smtClean="0">
                <a:solidFill>
                  <a:srgbClr val="FF0000"/>
                </a:solidFill>
              </a:rPr>
              <a:t>きてゆこう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tasukehashuniari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tsuyokuikiteyukou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エス その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血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で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sonochide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らを あがなう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warerawo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aganau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イエス 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が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友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wagatomo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御国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をもたらす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mikuniwo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motarasu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 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開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き 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賛美 溢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れ 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壁 崩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sanbiahure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kabekuzusu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全地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 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声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合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わせ 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讃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える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zenchimo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koewoawase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tataeru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恵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みの もとなる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良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</a:t>
            </a:r>
            <a:r>
              <a:rPr lang="ko-KR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方 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あなたは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megumino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motonarushuhayoikata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anataha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161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グッドグレイス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グッドグレイス</dc:title>
  <dc:creator>mary</dc:creator>
  <cp:lastModifiedBy>mary</cp:lastModifiedBy>
  <cp:revision>8</cp:revision>
  <dcterms:created xsi:type="dcterms:W3CDTF">2023-02-21T21:05:34Z</dcterms:created>
  <dcterms:modified xsi:type="dcterms:W3CDTF">2023-02-27T22:46:37Z</dcterms:modified>
</cp:coreProperties>
</file>