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D3F2-CA84-4DEF-9636-1F37FF8800F6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50D7-68EA-4710-BCBD-96017136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D3F2-CA84-4DEF-9636-1F37FF8800F6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50D7-68EA-4710-BCBD-96017136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D3F2-CA84-4DEF-9636-1F37FF8800F6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50D7-68EA-4710-BCBD-96017136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D3F2-CA84-4DEF-9636-1F37FF8800F6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50D7-68EA-4710-BCBD-96017136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D3F2-CA84-4DEF-9636-1F37FF8800F6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50D7-68EA-4710-BCBD-96017136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D3F2-CA84-4DEF-9636-1F37FF8800F6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50D7-68EA-4710-BCBD-96017136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D3F2-CA84-4DEF-9636-1F37FF8800F6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50D7-68EA-4710-BCBD-96017136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D3F2-CA84-4DEF-9636-1F37FF8800F6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50D7-68EA-4710-BCBD-96017136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D3F2-CA84-4DEF-9636-1F37FF8800F6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50D7-68EA-4710-BCBD-96017136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D3F2-CA84-4DEF-9636-1F37FF8800F6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50D7-68EA-4710-BCBD-96017136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DD3F2-CA84-4DEF-9636-1F37FF8800F6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450D7-68EA-4710-BCBD-96017136AE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DD3F2-CA84-4DEF-9636-1F37FF8800F6}" type="datetimeFigureOut">
              <a:rPr lang="en-US" smtClean="0"/>
              <a:pPr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450D7-68EA-4710-BCBD-96017136AE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'm redeeme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เยซูไถ่ข้าแล้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พระ</a:t>
            </a:r>
            <a:r>
              <a:rPr lang="th-TH" b="1" dirty="0"/>
              <a:t>เยซูไถ่ข้าแล้ว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1556792"/>
            <a:ext cx="7056784" cy="4608512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1.ข้าฯขอร้องเพลงถวาย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เพลงพระโลหิตผู้ไถ่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ในจิตข้าฯมีความสุขสงบใจ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ข้าฯไม่มีความสงสัย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ร่วมร้องเพลงบทเพลงใหม่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ข้าฯรอดแล้วโดยโลหิตพระเยซู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  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พระเยซู  ไถ่ข้าฯแล้ว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ด้วยโลหิตของพระองค์ทรงไถ่ข้าฯ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ฮาเลลูยา เข้าเป็นหมู่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ยืนอยู่รอบพระที่นั่งร้องเพลงว่า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ข้าฯรอดแล้วโดยโลหิตพระเยซู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2.ข้าฯรู้ว่ามีชีวิต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ทุกๆ วันกับพระคริสต์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ข้าฯเดินตามรอยพระบาทพระเยซู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ข้าฯเดินตามแสงสว่าง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มีกำลังเหนือความบาป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ข้าฯรอดแล้วโดยโลหิตพระเยซู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3.พายุกล้าราตรียาม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ศึกสงครามข้าฯต่อสู้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พระเยซูทรงช่วยให้ข้ามีชัย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เหนือศัตรูหมู่มารร้าย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ในพระเจ้าข้าฯอาศัย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ข้าฯรอดแล้วโดยโลหิตพระเยซู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149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พระเยซูไถ่ข้าแล้ว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พระเยซูไถ่ข้าแล้ว </dc:title>
  <dc:creator>mary</dc:creator>
  <cp:lastModifiedBy>mary</cp:lastModifiedBy>
  <cp:revision>7</cp:revision>
  <dcterms:created xsi:type="dcterms:W3CDTF">2021-09-28T15:28:05Z</dcterms:created>
  <dcterms:modified xsi:type="dcterms:W3CDTF">2023-02-20T20:49:39Z</dcterms:modified>
</cp:coreProperties>
</file>