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C8CA-3519-404C-9D22-45735D15F8BC}" type="datetimeFigureOut">
              <a:rPr lang="en-US" smtClean="0"/>
              <a:pPr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8F1AB-181B-46A9-9130-74029BC5B6F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อมราช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"/>
            <a:ext cx="2376264" cy="404663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จอมราชา</a:t>
            </a:r>
            <a:endParaRPr lang="th-TH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91163"/>
            <a:ext cx="5328592" cy="4896544"/>
          </a:xfrm>
        </p:spPr>
        <p:txBody>
          <a:bodyPr numCol="1">
            <a:noAutofit/>
          </a:bodyPr>
          <a:lstStyle/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ในความมืดมน เรานั้นเฝ้ารอ ไร้ความหวัง หมดหนทาง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จากสวรรค์พระองค์นั้นลงมา ทรงมองข้าด้วยพระเมตตา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เพื่อให้เป็นไปตามน้ำพระทัย พระองค์ให้พระบุตรลงมา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จากบัลลังก์เปี่ยมด้วยพระสิริ ทรงบังเกิดอยู่ในรางหญ้า</a:t>
            </a: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th-TH" sz="1500" b="1" dirty="0" smtClean="0">
                <a:solidFill>
                  <a:srgbClr val="FF0000"/>
                </a:solidFill>
              </a:rPr>
              <a:t>สรรเสริญพระเจ้า พระ</a:t>
            </a:r>
            <a:r>
              <a:rPr lang="th-TH" sz="1500" b="1" dirty="0" smtClean="0">
                <a:solidFill>
                  <a:srgbClr val="FF0000"/>
                </a:solidFill>
              </a:rPr>
              <a:t>บิดา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th-TH" sz="1500" b="1" dirty="0" smtClean="0">
                <a:solidFill>
                  <a:srgbClr val="FF0000"/>
                </a:solidFill>
              </a:rPr>
              <a:t>สรรเสริญ</a:t>
            </a:r>
            <a:r>
              <a:rPr lang="th-TH" sz="1500" b="1" dirty="0" smtClean="0">
                <a:solidFill>
                  <a:srgbClr val="FF0000"/>
                </a:solidFill>
              </a:rPr>
              <a:t>พระบุตร พระวิญญาณ</a:t>
            </a:r>
          </a:p>
          <a:p>
            <a:pPr algn="l"/>
            <a:r>
              <a:rPr lang="th-TH" sz="1500" b="1" dirty="0" smtClean="0">
                <a:solidFill>
                  <a:srgbClr val="FF0000"/>
                </a:solidFill>
              </a:rPr>
              <a:t>โอ้ พระเจ้าแห่ง พระ</a:t>
            </a:r>
            <a:r>
              <a:rPr lang="th-TH" sz="1500" b="1" dirty="0" smtClean="0">
                <a:solidFill>
                  <a:srgbClr val="FF0000"/>
                </a:solidFill>
              </a:rPr>
              <a:t>สิริ</a:t>
            </a:r>
            <a:r>
              <a:rPr lang="en-US" sz="1500" b="1" dirty="0" smtClean="0">
                <a:solidFill>
                  <a:srgbClr val="FF0000"/>
                </a:solidFill>
              </a:rPr>
              <a:t>  </a:t>
            </a:r>
            <a:r>
              <a:rPr lang="th-TH" sz="1500" b="1" dirty="0" smtClean="0">
                <a:solidFill>
                  <a:srgbClr val="FF0000"/>
                </a:solidFill>
              </a:rPr>
              <a:t>สรรเสริญ</a:t>
            </a:r>
            <a:r>
              <a:rPr lang="th-TH" sz="1500" b="1" dirty="0" smtClean="0">
                <a:solidFill>
                  <a:srgbClr val="FF0000"/>
                </a:solidFill>
              </a:rPr>
              <a:t>นิรันดร์แด่องค์จอมราชา</a:t>
            </a: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เพื่อคืนดีให้ผู้หลงหายไป และเพื่อให้แผ่นดินลงมา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เพื่อทุกสิ่งจะได้รับการไถ่ ทรงรับไว้กางเขนหนักหนา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พระองค์ทรงเห็นที่สิ้นสุด แม้ในความทุกข์ทรมาน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ทรงรับรู้นี่คือหนทางเดียว พระเยซูจึงทรงยอมตาย</a:t>
            </a: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และในเช้าที่พระองค์ฟื้น ทั้งสวรรค์ต้องหยุดหายใจ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และก้อนหินต้องถูกเคลื่อนไป เพราะลูกแกะชนะความตาย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ผู้ที่ตายไปกลับฟื้นมา ทูตสวรรค์ยืนขึ้นสรรเสริญ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แด่วิญญาณผู้ที่เคยมา พระบิดาเยียวยากลับคืน</a:t>
            </a:r>
          </a:p>
          <a:p>
            <a:pPr algn="l"/>
            <a:endParaRPr lang="th-TH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คริสตจักรพระคริสต์เริ่มเกิด พระวิญญาณได้จุดดวงไฟ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และความจริงชีวิตพระองค์ ไม่ล้มลง ไม่สิ้นไป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ด้วยโลหิตและในพระนาม ในเสรีนั้นข้าเป็นไท</a:t>
            </a:r>
          </a:p>
          <a:p>
            <a:pPr algn="l"/>
            <a:r>
              <a:rPr lang="th-TH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เพราะความรักในพระเยซู ผู้ฟื้นคืนชีวิตข้าใหม่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212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จอมราชา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จอมราชา </dc:title>
  <dc:creator>mary</dc:creator>
  <cp:lastModifiedBy>mary</cp:lastModifiedBy>
  <cp:revision>7</cp:revision>
  <dcterms:created xsi:type="dcterms:W3CDTF">2023-02-11T23:29:23Z</dcterms:created>
  <dcterms:modified xsi:type="dcterms:W3CDTF">2023-02-17T19:51:21Z</dcterms:modified>
</cp:coreProperties>
</file>