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D7493-A1AB-4D06-B17D-C7DA6830EE83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052F-5372-4E51-B7D6-5D30C7C91E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You Any Room For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456384" cy="548681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هل تخلي لذا الكريم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980728"/>
            <a:ext cx="5536704" cy="5544616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هل لربِّكَ مكانُ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مُن بالبابِ يقرعُ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انقضى الأوانُ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صوتُك لا يُسمعُ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بابَ قلبِكَ الرحيبِ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افتح لذا الضيفِ الحبيبْ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غدا عما قريبِ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تدعو وما مِن مُجيبْ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هل تُخلي لذا الكريمِ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حاملِ عارَ الصليبْ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عرشاً في القلبِ الأثيمِ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حتى تحظى بالحبيبْ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القرار: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للمليكِ الفادي رُكناً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قدِّمَنْ لربكِ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يُضفي جمالاً وحسناً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في حنايا قلبِكَ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تتركُ رُكناً للمالِ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آخَرَ للمسرّاتْ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بالمصلوبِ لا تُبالي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لأجلكَ قد ماتْ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هل تخلي لذا الكريم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هل تركت للمسيح</dc:title>
  <dc:creator>mary</dc:creator>
  <cp:lastModifiedBy>mary</cp:lastModifiedBy>
  <cp:revision>7</cp:revision>
  <dcterms:created xsi:type="dcterms:W3CDTF">2023-01-31T20:34:02Z</dcterms:created>
  <dcterms:modified xsi:type="dcterms:W3CDTF">2023-02-06T18:35:48Z</dcterms:modified>
</cp:coreProperties>
</file>