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C3195-3A28-44B2-A969-B5C6DC8E786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59318-0A2A-4CEB-8F62-5AD2EE6410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s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now that my Redeemer lives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188640"/>
            <a:ext cx="3571900" cy="578495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علمت أن الرب حي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64" y="1000108"/>
            <a:ext cx="1771640" cy="4730080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علمتُ أنَّ الربَّ حيْ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وليَّ نِعمتي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تسهرُ عيناهُ علْي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في يومِ بِلْوَتي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وحين يأتي ليدينْ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في آخرِ الأيامْ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يومَ يقيمُ الراقدِينْ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بالربِّ في سلامْ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يقيمُني مبرراً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فأرِثَ الأمجادْ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مُطهَّراً مُحرَّراً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يقضي على الفسادْ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والآن إذ يفنَى الجسدْ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والجِلدُ إذ يبلى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بدون ذا أرى الصمدْ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في منزلي الأعلى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علمت أن الرب حي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علمت أن الرب حي</dc:title>
  <dc:creator>mary</dc:creator>
  <cp:lastModifiedBy>FRONT</cp:lastModifiedBy>
  <cp:revision>4</cp:revision>
  <dcterms:created xsi:type="dcterms:W3CDTF">2022-04-24T23:36:50Z</dcterms:created>
  <dcterms:modified xsi:type="dcterms:W3CDTF">2024-03-20T15:50:25Z</dcterms:modified>
</cp:coreProperties>
</file>