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0757A-262C-4C64-820A-9D05EEE7DC7F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8840C-9F8C-4B60-BC65-B3615112E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Царь Царе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024336" cy="332655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Царь </a:t>
            </a:r>
            <a:r>
              <a:rPr lang="az-Cyrl-AZ" b="1" dirty="0" smtClean="0"/>
              <a:t>Царей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3677" y="476672"/>
            <a:ext cx="7272808" cy="6381328"/>
          </a:xfrm>
        </p:spPr>
        <p:txBody>
          <a:bodyPr numCol="2">
            <a:noAutofit/>
          </a:bodyPr>
          <a:lstStyle/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Ожидали мы во мраке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Веры свет угасал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с небес Ты поспешил к нам  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Взгляд Твой милость излучал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спустился, чтоб исполнить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Слово, данное Отцом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сменил великий трон Свой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тот хлев, где был рожден</a:t>
            </a:r>
          </a:p>
          <a:p>
            <a:pPr algn="l"/>
            <a:endParaRPr lang="ru-RU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5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500" b="1" dirty="0" smtClean="0">
                <a:solidFill>
                  <a:srgbClr val="FF0000"/>
                </a:solidFill>
              </a:rPr>
              <a:t>Славим </a:t>
            </a:r>
            <a:r>
              <a:rPr lang="ru-RU" sz="1500" b="1" dirty="0" smtClean="0">
                <a:solidFill>
                  <a:srgbClr val="FF0000"/>
                </a:solidFill>
              </a:rPr>
              <a:t>Сына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</a:rPr>
              <a:t>И </a:t>
            </a:r>
            <a:r>
              <a:rPr lang="ru-RU" sz="1500" b="1" dirty="0" smtClean="0">
                <a:solidFill>
                  <a:srgbClr val="FF0000"/>
                </a:solidFill>
              </a:rPr>
              <a:t>Отца</a:t>
            </a:r>
          </a:p>
          <a:p>
            <a:pPr algn="l"/>
            <a:r>
              <a:rPr lang="ru-RU" sz="1500" b="1" dirty="0" smtClean="0">
                <a:solidFill>
                  <a:srgbClr val="FF0000"/>
                </a:solidFill>
              </a:rPr>
              <a:t>Славим, Дух Святой, Тебя </a:t>
            </a:r>
          </a:p>
          <a:p>
            <a:pPr algn="l"/>
            <a:r>
              <a:rPr lang="ru-RU" sz="1500" b="1" dirty="0" smtClean="0">
                <a:solidFill>
                  <a:srgbClr val="FF0000"/>
                </a:solidFill>
              </a:rPr>
              <a:t>Бог </a:t>
            </a:r>
            <a:r>
              <a:rPr lang="ru-RU" sz="1500" b="1" dirty="0" smtClean="0">
                <a:solidFill>
                  <a:srgbClr val="FF0000"/>
                </a:solidFill>
              </a:rPr>
              <a:t>великий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</a:rPr>
              <a:t>Триедин</a:t>
            </a:r>
            <a:endParaRPr lang="ru-RU" sz="15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500" b="1" dirty="0" smtClean="0">
                <a:solidFill>
                  <a:srgbClr val="FF0000"/>
                </a:solidFill>
              </a:rPr>
              <a:t>Царь Царей, вовек прославлен </a:t>
            </a:r>
            <a:r>
              <a:rPr lang="ru-RU" sz="1500" b="1" dirty="0" smtClean="0">
                <a:solidFill>
                  <a:srgbClr val="FF0000"/>
                </a:solidFill>
              </a:rPr>
              <a:t>Ты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endParaRPr lang="ru-RU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пришел явить нам Царство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Землю с небом примирить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креста не отказался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творение искупить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Видел Ты в Своих страданиях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Нечто большее тогда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Ведь, Иисус, Ты, умирая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Всех от смерти нас </a:t>
            </a:r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спасал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рассвете в третий день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Ждали чуда небеса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Гроб открылся, Он воскрес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Смерть навек побеждена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хор ангелов в тот миг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изумлении ликовал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Ведь теперь к Отцу прийти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Сможет всякая </a:t>
            </a:r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душа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Дух сошел в огне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Церковь Божья родилась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Христе благую весть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Будем всем мы возвещать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Имя, кровь Его —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Искупление мое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Воскресила к жизни нас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Иисус, Твоя любовь</a:t>
            </a:r>
          </a:p>
          <a:p>
            <a:pPr algn="l"/>
            <a:endParaRPr lang="ru-RU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163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Царь Царей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Царь Царей </dc:title>
  <dc:creator>mary</dc:creator>
  <cp:lastModifiedBy>mary</cp:lastModifiedBy>
  <cp:revision>6</cp:revision>
  <dcterms:created xsi:type="dcterms:W3CDTF">2023-02-11T22:36:16Z</dcterms:created>
  <dcterms:modified xsi:type="dcterms:W3CDTF">2023-02-16T17:44:44Z</dcterms:modified>
</cp:coreProperties>
</file>