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5370-5B88-4620-A413-42B7385A460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3E81C-3409-4FCD-B381-3F38B327F0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m redeem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ровь Христа искупила мен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696744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Кровь Христа искупила меня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1412776"/>
            <a:ext cx="9361040" cy="504056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могу теперь петь, смело в небо глядеть;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Наступила в душе тишина.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Тьма сомнений ушла, раздается хвала: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 Христа искупила меня!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Искупил Он меня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Искупил </a:t>
            </a:r>
            <a:r>
              <a:rPr lang="ru-RU" sz="1600" b="1" dirty="0" smtClean="0">
                <a:solidFill>
                  <a:srgbClr val="FF0000"/>
                </a:solidFill>
              </a:rPr>
              <a:t>и хранит в свете дня.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Аллилуйя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И </a:t>
            </a:r>
            <a:r>
              <a:rPr lang="ru-RU" sz="1600" b="1" dirty="0" smtClean="0">
                <a:solidFill>
                  <a:srgbClr val="FF0000"/>
                </a:solidFill>
              </a:rPr>
              <a:t>в небесном раю эту песню спою: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Кровь Христа искупила меня.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живу со Христом и борюся с грехом,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страшусь лютой битвы огня.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дает благодать грех и зло побеждать: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 Христа искупила меня.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хлеб Он дает и в пути бережет,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Утешает, Собой осеня.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Врач недугов моих, клад сокровищ живых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 Христа искупила меня!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встречу грозу, на Иисуса гляжу,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надежда и крепость моя.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Враг живет в темноте, я сокрыт во Христе.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 Христа искупила меня.	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144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Кровь Христа искупила меня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Кровь Христа искупила меня</dc:title>
  <dc:creator>mary</dc:creator>
  <cp:lastModifiedBy>mary</cp:lastModifiedBy>
  <cp:revision>6</cp:revision>
  <dcterms:created xsi:type="dcterms:W3CDTF">2021-09-28T15:44:54Z</dcterms:created>
  <dcterms:modified xsi:type="dcterms:W3CDTF">2023-02-20T20:45:00Z</dcterms:modified>
</cp:coreProperties>
</file>