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D382F-D34D-4CCA-BB38-83B49292F6D2}" type="datetimeFigureOut">
              <a:rPr lang="en-US" smtClean="0"/>
              <a:pPr/>
              <a:t>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7274A-8493-4382-A7B3-411C720E3D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Есть ли место Иисус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4"/>
            <a:ext cx="4968552" cy="576064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Есть</a:t>
            </a:r>
            <a:r>
              <a:rPr lang="en-US" b="1" dirty="0" smtClean="0"/>
              <a:t> </a:t>
            </a:r>
            <a:r>
              <a:rPr lang="az-Cyrl-AZ" b="1" dirty="0" smtClean="0"/>
              <a:t>ли</a:t>
            </a:r>
            <a:r>
              <a:rPr lang="en-US" b="1" dirty="0" smtClean="0"/>
              <a:t> </a:t>
            </a:r>
            <a:r>
              <a:rPr lang="az-Cyrl-AZ" b="1" dirty="0" smtClean="0"/>
              <a:t>место</a:t>
            </a:r>
            <a:r>
              <a:rPr lang="en-US" b="1" dirty="0" smtClean="0"/>
              <a:t> </a:t>
            </a:r>
            <a:r>
              <a:rPr lang="az-Cyrl-AZ" b="1" dirty="0" smtClean="0"/>
              <a:t>Иисусу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7560840" cy="504056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ли место Иисусу,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Чьею кровью мир омыт?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Сердца дверь открой скорее,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 Господь к тебе стучит.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Для Царя небесной славы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Место в сердце приготовь.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О, внемли Его призыву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И прими Его любовь!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заботам и веселью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Место в сердце ты даешь,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умершего за грех твой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Неужели оттолкнешь?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Дни отдашь ли Иисусу?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Призывает Он опять.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Может быть, то день последний,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Дольше Он не будет ждать.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Поспеши же Иисусу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и сердце все отдать.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Глас замолкнет благодатный.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Скоро уж не будет звать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105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Есть ли место Иисусу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Есть ли место Иисусу</dc:title>
  <dc:creator>mary</dc:creator>
  <cp:lastModifiedBy>mary</cp:lastModifiedBy>
  <cp:revision>7</cp:revision>
  <dcterms:created xsi:type="dcterms:W3CDTF">2023-01-31T20:48:18Z</dcterms:created>
  <dcterms:modified xsi:type="dcterms:W3CDTF">2023-02-02T18:46:35Z</dcterms:modified>
</cp:coreProperties>
</file>