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D499-1A13-47DA-96DE-B806F5C1F97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476BF-4C6E-4B23-839D-B68D34681B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i des R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736304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Roi</a:t>
            </a:r>
            <a:r>
              <a:rPr lang="en-US" b="1" dirty="0"/>
              <a:t> des </a:t>
            </a:r>
            <a:r>
              <a:rPr lang="en-US" b="1" dirty="0" err="1" smtClean="0"/>
              <a:t>Rois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6912768" cy="6552728"/>
          </a:xfrm>
        </p:spPr>
        <p:txBody>
          <a:bodyPr numCol="2">
            <a:noAutofit/>
          </a:bodyPr>
          <a:lstStyle/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étions là dans les ténèbres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espoir, sans repère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du Ciel Tu es descendu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nous montrer l’amour du Père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une vierge l’ange est apparu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l’avaient dit les prophètes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d’un trône de gloire éternelle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né dans une étable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Louange au </a:t>
            </a:r>
            <a:r>
              <a:rPr lang="fr-FR" sz="1500" b="1" dirty="0" smtClean="0">
                <a:solidFill>
                  <a:srgbClr val="FF0000"/>
                </a:solidFill>
              </a:rPr>
              <a:t>Père Gloire </a:t>
            </a:r>
            <a:r>
              <a:rPr lang="fr-FR" sz="1500" b="1" dirty="0" smtClean="0">
                <a:solidFill>
                  <a:srgbClr val="FF0000"/>
                </a:solidFill>
              </a:rPr>
              <a:t>au Fils</a:t>
            </a: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Béni soit le Saint-Esprit</a:t>
            </a: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Dieu trois fois </a:t>
            </a:r>
            <a:r>
              <a:rPr lang="fr-FR" sz="1500" b="1" dirty="0" smtClean="0">
                <a:solidFill>
                  <a:srgbClr val="FF0000"/>
                </a:solidFill>
              </a:rPr>
              <a:t>saint  Majesté</a:t>
            </a:r>
            <a:endParaRPr lang="fr-FR" sz="15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Gloire au Roi des Rois à tout jamais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révéler Ton Royaume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réconcilier les perdus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racheter la création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n’as pas méprisé la croix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vue de la joie devant Toi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enduras la souffrance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nous procurer le salut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Tu es mort pour nous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l’aube du troisième jour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le Ciel retint son souffle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la pierre fut roulée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L’Agneau de Dieu a triomphé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les morts sortirent de leurs tombes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tous les anges furent dans la joie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les âmes de ceux qui croient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notre Père sont restaurées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l’Église de Christ est née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flamme attisée par l’Esprit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cette vérité ancienne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Subsistera à jamais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Son sang et en Son Nom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Sa victoire je suis libre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l’amour de Jésus-Christ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M’a ressuscité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201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Roi des Rois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Roi des Rois  https://youtu.be/68YbeHfqSyI</dc:title>
  <dc:creator>mary</dc:creator>
  <cp:lastModifiedBy>mary</cp:lastModifiedBy>
  <cp:revision>5</cp:revision>
  <dcterms:created xsi:type="dcterms:W3CDTF">2023-02-11T22:48:20Z</dcterms:created>
  <dcterms:modified xsi:type="dcterms:W3CDTF">2023-02-15T18:02:44Z</dcterms:modified>
</cp:coreProperties>
</file>