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0" d="100"/>
          <a:sy n="80" d="100"/>
        </p:scale>
        <p:origin x="-139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E003-CC01-4086-AD30-66FDE5A79FB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83DC-24C5-48EF-B0C8-0E78610551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E003-CC01-4086-AD30-66FDE5A79FB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83DC-24C5-48EF-B0C8-0E78610551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E003-CC01-4086-AD30-66FDE5A79FB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83DC-24C5-48EF-B0C8-0E78610551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E003-CC01-4086-AD30-66FDE5A79FB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83DC-24C5-48EF-B0C8-0E78610551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E003-CC01-4086-AD30-66FDE5A79FB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83DC-24C5-48EF-B0C8-0E78610551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E003-CC01-4086-AD30-66FDE5A79FB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83DC-24C5-48EF-B0C8-0E78610551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E003-CC01-4086-AD30-66FDE5A79FB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83DC-24C5-48EF-B0C8-0E78610551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E003-CC01-4086-AD30-66FDE5A79FB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83DC-24C5-48EF-B0C8-0E78610551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E003-CC01-4086-AD30-66FDE5A79FB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83DC-24C5-48EF-B0C8-0E78610551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E003-CC01-4086-AD30-66FDE5A79FB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83DC-24C5-48EF-B0C8-0E78610551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E003-CC01-4086-AD30-66FDE5A79FB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B83DC-24C5-48EF-B0C8-0E78610551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8E003-CC01-4086-AD30-66FDE5A79FB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83DC-24C5-48EF-B0C8-0E78610551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y De Re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"/>
            <a:ext cx="3096344" cy="4046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Rey De </a:t>
            </a:r>
            <a:r>
              <a:rPr lang="en-US" b="1" dirty="0" smtClean="0"/>
              <a:t>Reyes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476672"/>
            <a:ext cx="6768752" cy="6381328"/>
          </a:xfrm>
        </p:spPr>
        <p:txBody>
          <a:bodyPr numCol="2">
            <a:noAutofit/>
          </a:bodyPr>
          <a:lstStyle/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 oscuridad estaba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 la humanidad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Hasta que desde los cielos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viniste a rescatar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través de una virgen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Elegiste tú nacer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del trono descendiste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un pesebre siendo Rey</a:t>
            </a:r>
          </a:p>
          <a:p>
            <a:pPr algn="l"/>
            <a:endParaRPr lang="es-E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5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500" b="1" dirty="0" smtClean="0">
                <a:solidFill>
                  <a:srgbClr val="FF0000"/>
                </a:solidFill>
              </a:rPr>
              <a:t>Gloria al Padre Nuestro Dios</a:t>
            </a:r>
          </a:p>
          <a:p>
            <a:pPr algn="l"/>
            <a:r>
              <a:rPr lang="es-ES" sz="1500" b="1" dirty="0" smtClean="0">
                <a:solidFill>
                  <a:srgbClr val="FF0000"/>
                </a:solidFill>
              </a:rPr>
              <a:t>Gloria al Hijo El Salvador</a:t>
            </a:r>
          </a:p>
          <a:p>
            <a:pPr algn="l"/>
            <a:r>
              <a:rPr lang="es-ES" sz="1500" b="1" dirty="0" smtClean="0">
                <a:solidFill>
                  <a:srgbClr val="FF0000"/>
                </a:solidFill>
              </a:rPr>
              <a:t>Gloria al Santo Espíritu</a:t>
            </a:r>
          </a:p>
          <a:p>
            <a:pPr algn="l"/>
            <a:r>
              <a:rPr lang="es-ES" sz="1500" b="1" dirty="0" smtClean="0">
                <a:solidFill>
                  <a:srgbClr val="FF0000"/>
                </a:solidFill>
              </a:rPr>
              <a:t>Rey de reyes nadie hay como </a:t>
            </a:r>
            <a:r>
              <a:rPr lang="es-ES" sz="1500" b="1" dirty="0" smtClean="0">
                <a:solidFill>
                  <a:srgbClr val="FF0000"/>
                </a:solidFill>
              </a:rPr>
              <a:t>tú</a:t>
            </a:r>
          </a:p>
          <a:p>
            <a:pPr algn="l"/>
            <a:endParaRPr lang="es-E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revelar tu Reino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alcanzar al pecador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la cruz no te negaste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darnos salvación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 en tu sufrimiento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 veías más allá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pensaste en el precio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entregaste en mi lugar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</a:t>
            </a:r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tercer amanecer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el cielo resonó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la muerte para siempre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Cordero conquistó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la tumba se abrió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vacía ahora está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Todas las generaciones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Esperanza encontrarán</a:t>
            </a:r>
          </a:p>
          <a:p>
            <a:pPr algn="l"/>
            <a:endParaRPr lang="es-E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la Iglesia comenzó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su Espíritu nació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Buenas Nuevas por los siglos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toda la creación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su sangre y por su nombre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Libres somos por la fe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Jesucristo ha vencido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resucitó con Él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158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Rey De Reyes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Rey De Reyes  https://youtu.be/LCtB-hKadIk</dc:title>
  <dc:creator>mary</dc:creator>
  <cp:lastModifiedBy>mary</cp:lastModifiedBy>
  <cp:revision>6</cp:revision>
  <dcterms:created xsi:type="dcterms:W3CDTF">2023-02-11T22:44:24Z</dcterms:created>
  <dcterms:modified xsi:type="dcterms:W3CDTF">2023-02-14T16:51:54Z</dcterms:modified>
</cp:coreProperties>
</file>