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758E2-714E-477C-BCA2-86E994E5E41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6E5D-B39E-4C56-BB66-E6C8D1683D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i dos Re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2808312" cy="47667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Rei</a:t>
            </a:r>
            <a:r>
              <a:rPr lang="en-US" b="1" dirty="0"/>
              <a:t> dos </a:t>
            </a:r>
            <a:r>
              <a:rPr lang="en-US" b="1" dirty="0" smtClean="0"/>
              <a:t>Reis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20688"/>
            <a:ext cx="6400800" cy="6048672"/>
          </a:xfrm>
        </p:spPr>
        <p:txBody>
          <a:bodyPr numCol="2">
            <a:noAutofit/>
          </a:bodyPr>
          <a:lstStyle/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escuridão estava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humanidade a esperar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Até que dos céus vieste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perdão em Teu olhar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cumprir a profecia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 virgem concebeu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 um trono de glória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manjedoura Ele nasceu 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Louve a Deus </a:t>
            </a:r>
            <a:r>
              <a:rPr lang="pt-BR" sz="1400" b="1" dirty="0" smtClean="0">
                <a:solidFill>
                  <a:srgbClr val="FF0000"/>
                </a:solidFill>
              </a:rPr>
              <a:t>Pai E </a:t>
            </a:r>
            <a:r>
              <a:rPr lang="pt-BR" sz="1400" b="1" dirty="0" smtClean="0">
                <a:solidFill>
                  <a:srgbClr val="FF0000"/>
                </a:solidFill>
              </a:rPr>
              <a:t>a Jesus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Louve o Santo Espírito 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Majestade Rei </a:t>
            </a:r>
            <a:r>
              <a:rPr lang="pt-BR" sz="1400" b="1" dirty="0" smtClean="0">
                <a:solidFill>
                  <a:srgbClr val="FF0000"/>
                </a:solidFill>
              </a:rPr>
              <a:t>dos reis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Para sempre eu O </a:t>
            </a:r>
            <a:r>
              <a:rPr lang="pt-BR" sz="1400" b="1" dirty="0" smtClean="0">
                <a:solidFill>
                  <a:srgbClr val="FF0000"/>
                </a:solidFill>
              </a:rPr>
              <a:t>louvarei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revelar o Reino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 perdido encontrar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redimir a criação 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Foste à cruz se entregar 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Mesmo em Seu sofrimento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Viu o que ia conquistar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 minha salvação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entregou em meu lugar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manhã que ressurgiste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o céu atento olhou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a morte para sempre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Cordeiro conquistou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os mortos levantaram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os anjos a se impressionar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as almas dos que creram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Pai hão de retornar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Igreja ali nasceu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o Espírito a queimar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 verdade do evangelho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se apagará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Seu sangue e em Seu nome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liberdade conquistou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 amor de Jesus Cristo</a:t>
            </a:r>
          </a:p>
          <a:p>
            <a:pPr algn="l"/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Ele me ressuscitou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168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Rei dos Reis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 dos Reis  https://youtu.be/oMneWx9IPts</dc:title>
  <dc:creator>mary</dc:creator>
  <cp:lastModifiedBy>mary</cp:lastModifiedBy>
  <cp:revision>9</cp:revision>
  <dcterms:created xsi:type="dcterms:W3CDTF">2023-02-11T22:46:29Z</dcterms:created>
  <dcterms:modified xsi:type="dcterms:W3CDTF">2023-02-17T20:19:18Z</dcterms:modified>
</cp:coreProperties>
</file>