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63198-3197-4BF6-932F-344CAE649B3E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79DB-5948-474F-B2B1-065049606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63198-3197-4BF6-932F-344CAE649B3E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79DB-5948-474F-B2B1-065049606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63198-3197-4BF6-932F-344CAE649B3E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79DB-5948-474F-B2B1-065049606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63198-3197-4BF6-932F-344CAE649B3E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79DB-5948-474F-B2B1-065049606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63198-3197-4BF6-932F-344CAE649B3E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79DB-5948-474F-B2B1-065049606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63198-3197-4BF6-932F-344CAE649B3E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79DB-5948-474F-B2B1-065049606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63198-3197-4BF6-932F-344CAE649B3E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79DB-5948-474F-B2B1-065049606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63198-3197-4BF6-932F-344CAE649B3E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79DB-5948-474F-B2B1-065049606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63198-3197-4BF6-932F-344CAE649B3E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79DB-5948-474F-B2B1-065049606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63198-3197-4BF6-932F-344CAE649B3E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79DB-5948-474F-B2B1-065049606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63198-3197-4BF6-932F-344CAE649B3E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79DB-5948-474F-B2B1-065049606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63198-3197-4BF6-932F-344CAE649B3E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879DB-5948-474F-B2B1-065049606D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ng Of Kin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32656"/>
            <a:ext cx="3528392" cy="476672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Rege</a:t>
            </a:r>
            <a:r>
              <a:rPr lang="en-US" b="1" dirty="0"/>
              <a:t> al </a:t>
            </a:r>
            <a:r>
              <a:rPr lang="en-US" b="1" dirty="0" err="1" smtClean="0"/>
              <a:t>Regilor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816" y="1196752"/>
            <a:ext cx="9145016" cy="4752528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Asteptam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intuneric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privit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mplinesti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Profetii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Legea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Fecioara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intrupat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tronul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slavei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Tale,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te-ai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plecat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Glorie</a:t>
            </a:r>
            <a:r>
              <a:rPr lang="en-US" sz="1600" b="1" dirty="0" smtClean="0">
                <a:solidFill>
                  <a:srgbClr val="FF0000"/>
                </a:solidFill>
              </a:rPr>
              <a:t> Tata, </a:t>
            </a:r>
            <a:r>
              <a:rPr lang="en-US" sz="1600" b="1" dirty="0" err="1" smtClean="0">
                <a:solidFill>
                  <a:srgbClr val="FF0000"/>
                </a:solidFill>
              </a:rPr>
              <a:t>Fiu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si</a:t>
            </a:r>
            <a:r>
              <a:rPr lang="en-US" sz="1600" b="1" dirty="0" smtClean="0">
                <a:solidFill>
                  <a:srgbClr val="FF0000"/>
                </a:solidFill>
              </a:rPr>
              <a:t> Duh </a:t>
            </a:r>
            <a:r>
              <a:rPr lang="en-US" sz="1600" b="1" dirty="0" err="1" smtClean="0">
                <a:solidFill>
                  <a:srgbClr val="FF0000"/>
                </a:solidFill>
              </a:rPr>
              <a:t>Glorie</a:t>
            </a:r>
            <a:r>
              <a:rPr lang="en-US" sz="1600" b="1" dirty="0" smtClean="0">
                <a:solidFill>
                  <a:srgbClr val="FF0000"/>
                </a:solidFill>
              </a:rPr>
              <a:t> Tie </a:t>
            </a:r>
            <a:r>
              <a:rPr lang="en-US" sz="1600" b="1" dirty="0" err="1" smtClean="0">
                <a:solidFill>
                  <a:srgbClr val="FF0000"/>
                </a:solidFill>
              </a:rPr>
              <a:t>neincetat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Domn</a:t>
            </a:r>
            <a:r>
              <a:rPr lang="en-US" sz="1600" b="1" dirty="0" smtClean="0">
                <a:solidFill>
                  <a:srgbClr val="FF0000"/>
                </a:solidFill>
              </a:rPr>
              <a:t> al </a:t>
            </a:r>
            <a:r>
              <a:rPr lang="en-US" sz="1600" b="1" dirty="0" err="1" smtClean="0">
                <a:solidFill>
                  <a:srgbClr val="FF0000"/>
                </a:solidFill>
              </a:rPr>
              <a:t>slavei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Imparat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Glorie</a:t>
            </a:r>
            <a:r>
              <a:rPr lang="en-US" sz="1600" b="1" dirty="0" smtClean="0">
                <a:solidFill>
                  <a:srgbClr val="FF0000"/>
                </a:solidFill>
              </a:rPr>
              <a:t> Tie </a:t>
            </a:r>
            <a:r>
              <a:rPr lang="en-US" sz="1600" b="1" dirty="0" err="1" smtClean="0">
                <a:solidFill>
                  <a:srgbClr val="FF0000"/>
                </a:solidFill>
              </a:rPr>
              <a:t>Rege</a:t>
            </a:r>
            <a:r>
              <a:rPr lang="en-US" sz="1600" b="1" dirty="0" smtClean="0">
                <a:solidFill>
                  <a:srgbClr val="FF0000"/>
                </a:solidFill>
              </a:rPr>
              <a:t>-al </a:t>
            </a:r>
            <a:r>
              <a:rPr lang="en-US" sz="1600" b="1" dirty="0" err="1" smtClean="0">
                <a:solidFill>
                  <a:srgbClr val="FF0000"/>
                </a:solidFill>
              </a:rPr>
              <a:t>Regilor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aduci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Imparatia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sa-mpaci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pierdut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salvezi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creatia-ntreaga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crucea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refuzat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suferinta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vazut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victoria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Cunoscand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Calea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pentru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zorii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invierii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ceru-ntreg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asteptat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miscata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Mielul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moartea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calcat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mortii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inviat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ingerii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uimiti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intorc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primiti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S-a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nascut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Biserica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Duhul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Sfant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coborat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Adevaru-acesta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vesnic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neclintit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mereu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Sangele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sfant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libertate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s-a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Caci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iubirea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vecie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m-a-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nviat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166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Rege al Regilor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Rege al Regilor  https://youtu.be/lYqhP9K-W2I</dc:title>
  <dc:creator>mary</dc:creator>
  <cp:lastModifiedBy>mary</cp:lastModifiedBy>
  <cp:revision>5</cp:revision>
  <dcterms:created xsi:type="dcterms:W3CDTF">2023-02-11T22:40:20Z</dcterms:created>
  <dcterms:modified xsi:type="dcterms:W3CDTF">2023-02-14T17:02:41Z</dcterms:modified>
</cp:coreProperties>
</file>