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025E5-12E1-43DA-A4E8-1A29A83876A4}" type="datetimeFigureOut">
              <a:rPr lang="en-US" smtClean="0"/>
              <a:pPr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B08B6-30EF-4D58-94F0-7B8D30A210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 Dei 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"/>
            <a:ext cx="2592288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 Dei 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04664"/>
            <a:ext cx="7488832" cy="6453336"/>
          </a:xfrm>
        </p:spPr>
        <p:txBody>
          <a:bodyPr numCol="2">
            <a:noAutofit/>
          </a:bodyPr>
          <a:lstStyle/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nel buio attendevamo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Senza luce senza Te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Fino a quando sei disceso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 Tuoi occhi c'era amore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Confermando le Scritture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 da una Vergine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Dalla gloria del Tuo Trono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una culla polverosa</a:t>
            </a:r>
          </a:p>
          <a:p>
            <a:pPr algn="l"/>
            <a:endParaRPr lang="it-IT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5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it-IT" sz="1500" b="1" dirty="0" smtClean="0">
                <a:solidFill>
                  <a:srgbClr val="FF0000"/>
                </a:solidFill>
              </a:rPr>
              <a:t>Lode e onore  Diamo a Te</a:t>
            </a:r>
          </a:p>
          <a:p>
            <a:pPr algn="l"/>
            <a:r>
              <a:rPr lang="it-IT" sz="1500" b="1" dirty="0" smtClean="0">
                <a:solidFill>
                  <a:srgbClr val="FF0000"/>
                </a:solidFill>
              </a:rPr>
              <a:t>Padre e Figlio e Spirito </a:t>
            </a:r>
          </a:p>
          <a:p>
            <a:pPr algn="l"/>
            <a:r>
              <a:rPr lang="it-IT" sz="1500" b="1" dirty="0" smtClean="0">
                <a:solidFill>
                  <a:srgbClr val="FF0000"/>
                </a:solidFill>
              </a:rPr>
              <a:t>Dio di gloria Maestà </a:t>
            </a:r>
          </a:p>
          <a:p>
            <a:pPr algn="l"/>
            <a:r>
              <a:rPr lang="it-IT" sz="1500" b="1" dirty="0" smtClean="0">
                <a:solidFill>
                  <a:srgbClr val="FF0000"/>
                </a:solidFill>
              </a:rPr>
              <a:t>Diamo lode eterna al Re dei Re</a:t>
            </a:r>
          </a:p>
          <a:p>
            <a:pPr algn="l"/>
            <a:endParaRPr lang="it-IT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annunciare il tuo Regno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riconciliarci a Te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 salvato la creazione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Affrontando la Tua croce 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anche nella sofferenza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hai visto al di là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la nostra salvezza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 Tu sei morto per noi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mattino tutto il cielo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Nell'attesa sospirò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 lasciato quella tomba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risorto mio Signore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Sulla morte hai trionfato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Gli Angeli festeggiano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le anime dei giusti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ritornano a Te</a:t>
            </a:r>
          </a:p>
          <a:p>
            <a:pPr algn="l"/>
            <a:endParaRPr lang="it-IT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Così è nata la Tua Chiesa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lo Spirito la infiamma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Questa eterna Verità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nessuno piegherà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 Tuo sangue e nel Tuo nome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libertà che libera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 Cristo è il Tuo amore </a:t>
            </a:r>
          </a:p>
          <a:p>
            <a:pPr algn="l"/>
            <a:r>
              <a:rPr lang="it-IT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ha resuscitato me</a:t>
            </a:r>
          </a:p>
          <a:p>
            <a:pPr algn="l"/>
            <a:endParaRPr lang="it-IT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167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 Dei 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 dei re   https://youtu.be/qW5B6D-MxtI</dc:title>
  <dc:creator>mary</dc:creator>
  <cp:lastModifiedBy>mary</cp:lastModifiedBy>
  <cp:revision>8</cp:revision>
  <dcterms:created xsi:type="dcterms:W3CDTF">2023-02-11T23:01:18Z</dcterms:created>
  <dcterms:modified xsi:type="dcterms:W3CDTF">2023-02-13T15:58:07Z</dcterms:modified>
</cp:coreProperties>
</file>