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76A97-19EB-4434-BE1C-A9181288B43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4A949-E495-4A98-BA3D-FD052223D0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lle grâ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16632"/>
            <a:ext cx="3096344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Quelle</a:t>
            </a:r>
            <a:r>
              <a:rPr lang="en-US" b="1" dirty="0" smtClean="0"/>
              <a:t> </a:t>
            </a:r>
            <a:r>
              <a:rPr lang="en-US" b="1" dirty="0" err="1"/>
              <a:t>grâce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8856984" cy="473008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sommes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rassemblés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étrangers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du même sang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Enfants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toutes nations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Toutes générations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règne qui vient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 :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Que ton cœur ne soit pas troublé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Relève la tête et ne crains aucun mal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Fixe tes yeux sur Sa grâce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 est fou amoureux de toi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Prend courage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Tiens bon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Sois fort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Souviens-toi d’où vient ton secours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</a:t>
            </a: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Notre salut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Notre victoire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en Son sang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Prince des Cieux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 précieux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Son règne vienne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 :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Ouvrez-vous portes éternelles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la louange s’élève et les murs s’effondrent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création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tout ce qui respire entonne ce chant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Ses enfants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Mains nettes, cœurs purs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Quelle grâce, quel Dieu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Nom est Jésus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119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Quelle grâce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Quelle grâce </dc:title>
  <dc:creator>mary</dc:creator>
  <cp:lastModifiedBy>mary</cp:lastModifiedBy>
  <cp:revision>8</cp:revision>
  <dcterms:created xsi:type="dcterms:W3CDTF">2023-02-21T21:04:47Z</dcterms:created>
  <dcterms:modified xsi:type="dcterms:W3CDTF">2023-02-27T14:53:36Z</dcterms:modified>
</cp:coreProperties>
</file>