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A48E-5FA1-4FB3-A61B-EF165DF8B41E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C004E-FB66-432A-B4C2-C7153262C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A48E-5FA1-4FB3-A61B-EF165DF8B41E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C004E-FB66-432A-B4C2-C7153262C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A48E-5FA1-4FB3-A61B-EF165DF8B41E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C004E-FB66-432A-B4C2-C7153262C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A48E-5FA1-4FB3-A61B-EF165DF8B41E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C004E-FB66-432A-B4C2-C7153262C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A48E-5FA1-4FB3-A61B-EF165DF8B41E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C004E-FB66-432A-B4C2-C7153262C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A48E-5FA1-4FB3-A61B-EF165DF8B41E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C004E-FB66-432A-B4C2-C7153262C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A48E-5FA1-4FB3-A61B-EF165DF8B41E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C004E-FB66-432A-B4C2-C7153262C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A48E-5FA1-4FB3-A61B-EF165DF8B41E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C004E-FB66-432A-B4C2-C7153262C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A48E-5FA1-4FB3-A61B-EF165DF8B41E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C004E-FB66-432A-B4C2-C7153262C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A48E-5FA1-4FB3-A61B-EF165DF8B41E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C004E-FB66-432A-B4C2-C7153262C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A48E-5FA1-4FB3-A61B-EF165DF8B41E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C004E-FB66-432A-B4C2-C7153262C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9A48E-5FA1-4FB3-A61B-EF165DF8B41E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C004E-FB66-432A-B4C2-C7153262C9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 of King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ijs de Kon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"/>
            <a:ext cx="3528392" cy="33265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Prijs</a:t>
            </a:r>
            <a:r>
              <a:rPr lang="en-US" b="1" dirty="0"/>
              <a:t> de </a:t>
            </a:r>
            <a:r>
              <a:rPr lang="en-US" b="1" dirty="0" err="1" smtClean="0"/>
              <a:t>Koning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404664"/>
            <a:ext cx="6984776" cy="6453336"/>
          </a:xfrm>
        </p:spPr>
        <p:txBody>
          <a:bodyPr numCol="2">
            <a:noAutofit/>
          </a:bodyPr>
          <a:lstStyle/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Heer, wij dwaalden in het donker,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zonder hoop, zonder licht,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maar U kwam vanuit de hemel;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 van liefde was uw blik.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de wet en de profeten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vervullen kwam Gods Zoon;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uit een jonge maagd geboren,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een stal, ver van zijn troon.</a:t>
            </a:r>
          </a:p>
          <a:p>
            <a:pPr algn="l"/>
            <a:endParaRPr lang="nl-NL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500" b="1" dirty="0" smtClean="0">
                <a:solidFill>
                  <a:srgbClr val="FF0000"/>
                </a:solidFill>
              </a:rPr>
              <a:t>Refrein:</a:t>
            </a:r>
          </a:p>
          <a:p>
            <a:pPr algn="l"/>
            <a:r>
              <a:rPr lang="nl-NL" sz="1500" b="1" dirty="0" smtClean="0">
                <a:solidFill>
                  <a:srgbClr val="FF0000"/>
                </a:solidFill>
              </a:rPr>
              <a:t>Prijs de Vader, Zoon en Geest.</a:t>
            </a:r>
          </a:p>
          <a:p>
            <a:pPr algn="l"/>
            <a:r>
              <a:rPr lang="nl-NL" sz="1500" b="1" dirty="0" smtClean="0">
                <a:solidFill>
                  <a:srgbClr val="FF0000"/>
                </a:solidFill>
              </a:rPr>
              <a:t>Prijs de Koning, Drie-in-één;</a:t>
            </a:r>
          </a:p>
          <a:p>
            <a:pPr algn="l"/>
            <a:r>
              <a:rPr lang="nl-NL" sz="1500" b="1" dirty="0" smtClean="0">
                <a:solidFill>
                  <a:srgbClr val="FF0000"/>
                </a:solidFill>
              </a:rPr>
              <a:t>God vol glorie, Majesteit.</a:t>
            </a:r>
          </a:p>
          <a:p>
            <a:pPr algn="l"/>
            <a:r>
              <a:rPr lang="nl-NL" sz="1500" b="1" dirty="0" smtClean="0">
                <a:solidFill>
                  <a:srgbClr val="FF0000"/>
                </a:solidFill>
              </a:rPr>
              <a:t>Prijs de Koning tot in eeuwigheid.</a:t>
            </a:r>
          </a:p>
          <a:p>
            <a:pPr algn="l"/>
            <a:endParaRPr lang="nl-NL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het koninkrijk te brengen,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zocht U wie naar U niet zocht;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 hebt U verloren mensen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door uw kruisdood vrijgekocht.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dacht zelfs in al uw lijden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 de hoop die vóór U lag;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want uw dood zou ons bevrijden,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Jezus, alles is volbracht!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 </a:t>
            </a:r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adem ingehouden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keek de hemel ’s morgens vroeg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hoe de steen werd weggerold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het Lam de dood versloeg.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Doden kwamen uit hun graven,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mens en engel stond versteld;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in Hem geloven, juichen,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door de Vaders macht hersteld.</a:t>
            </a:r>
          </a:p>
          <a:p>
            <a:pPr algn="l"/>
            <a:endParaRPr lang="nl-NL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 is Christus’ kerk ontstaan,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zijn Geest ontstak de vlam.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dit eeuwenoude nieuws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dooft niet uit, wankelt niet.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Door zijn bloed en in zijn naam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 ik vrij – voor altijd vrij!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Want, met Jezus opgestaan,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woont het Leven zelf in mij!</a:t>
            </a:r>
          </a:p>
          <a:p>
            <a:pPr algn="l"/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239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Prijs de Koning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Prijs de Koning https://youtu.be/Wml-BTZ33Wo</dc:title>
  <dc:creator>mary</dc:creator>
  <cp:lastModifiedBy>mary</cp:lastModifiedBy>
  <cp:revision>6</cp:revision>
  <dcterms:created xsi:type="dcterms:W3CDTF">2023-02-17T20:48:05Z</dcterms:created>
  <dcterms:modified xsi:type="dcterms:W3CDTF">2023-02-18T22:59:57Z</dcterms:modified>
</cp:coreProperties>
</file>