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54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BA1B2-C4CA-4655-BAE7-475B81ED9DED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BF98A-0003-4BAE-B98B-D3662E536D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Su Grac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/>
              <a:t>Su </a:t>
            </a:r>
            <a:r>
              <a:rPr lang="en-US" b="1" dirty="0" err="1"/>
              <a:t>Gracia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8136904" cy="5018112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cantamos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hermanos</a:t>
            </a:r>
          </a:p>
          <a:p>
            <a:pPr algn="l"/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Él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nos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́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todo pueblo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es el tiempo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alzar la voz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No escucharé al miedo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Mi mirada pongo en el cielo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 tu gracia firme estoy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Tú me amas tal como soy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Valiente </a:t>
            </a:r>
            <a:r>
              <a:rPr lang="es-ES" sz="1600" b="1" dirty="0" err="1" smtClean="0">
                <a:solidFill>
                  <a:srgbClr val="FF0000"/>
                </a:solidFill>
              </a:rPr>
              <a:t>sere</a:t>
            </a:r>
            <a:r>
              <a:rPr lang="es-ES" sz="1600" b="1" dirty="0" smtClean="0">
                <a:solidFill>
                  <a:srgbClr val="FF0000"/>
                </a:solidFill>
              </a:rPr>
              <a:t>́, yo sé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Mi esperanza está en </a:t>
            </a:r>
            <a:r>
              <a:rPr lang="es-ES" sz="1600" b="1" dirty="0" err="1" smtClean="0">
                <a:solidFill>
                  <a:srgbClr val="FF0000"/>
                </a:solidFill>
              </a:rPr>
              <a:t>Él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que salva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esperanza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Está en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Él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del cielo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 eterno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Amigo fiel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Puente: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oirá  En los cielos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sonido de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Nuestra adoración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murallas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Caen a sus pies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oír su voz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 gracia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nos limpió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Cuán bueno es Dios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nombre es Cristo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106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Por Su Gracia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Por Su Gracia  </dc:title>
  <dc:creator>mary</dc:creator>
  <cp:lastModifiedBy>mary</cp:lastModifiedBy>
  <cp:revision>7</cp:revision>
  <dcterms:created xsi:type="dcterms:W3CDTF">2023-02-21T21:02:36Z</dcterms:created>
  <dcterms:modified xsi:type="dcterms:W3CDTF">2023-02-27T17:01:22Z</dcterms:modified>
</cp:coreProperties>
</file>