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1C73-27EE-4916-8F0F-9C1E5AFD568C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EF8B-2F25-4851-8C64-343408C29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1C73-27EE-4916-8F0F-9C1E5AFD568C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EF8B-2F25-4851-8C64-343408C29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1C73-27EE-4916-8F0F-9C1E5AFD568C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EF8B-2F25-4851-8C64-343408C29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1C73-27EE-4916-8F0F-9C1E5AFD568C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EF8B-2F25-4851-8C64-343408C29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1C73-27EE-4916-8F0F-9C1E5AFD568C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EF8B-2F25-4851-8C64-343408C29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1C73-27EE-4916-8F0F-9C1E5AFD568C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EF8B-2F25-4851-8C64-343408C29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1C73-27EE-4916-8F0F-9C1E5AFD568C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EF8B-2F25-4851-8C64-343408C29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1C73-27EE-4916-8F0F-9C1E5AFD568C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EF8B-2F25-4851-8C64-343408C29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1C73-27EE-4916-8F0F-9C1E5AFD568C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EF8B-2F25-4851-8C64-343408C29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1C73-27EE-4916-8F0F-9C1E5AFD568C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EF8B-2F25-4851-8C64-343408C29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1C73-27EE-4916-8F0F-9C1E5AFD568C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EF8B-2F25-4851-8C64-343408C29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61C73-27EE-4916-8F0F-9C1E5AFD568C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3EF8B-2F25-4851-8C64-343408C29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ve You Any Room for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cador Jesús te lla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"/>
            <a:ext cx="5040560" cy="4046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Pecador</a:t>
            </a:r>
            <a:r>
              <a:rPr lang="en-US" b="1" dirty="0" smtClean="0"/>
              <a:t> </a:t>
            </a:r>
            <a:r>
              <a:rPr lang="en-US" b="1" dirty="0" err="1"/>
              <a:t>Jesús</a:t>
            </a:r>
            <a:r>
              <a:rPr lang="en-US" b="1" dirty="0"/>
              <a:t> </a:t>
            </a:r>
            <a:r>
              <a:rPr lang="en-US" b="1" dirty="0" err="1"/>
              <a:t>te</a:t>
            </a:r>
            <a:r>
              <a:rPr lang="en-US" b="1" dirty="0"/>
              <a:t> llama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548680"/>
            <a:ext cx="3312368" cy="604867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Pecador, Jesús te llama,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¡cuánto le haces esperar!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¿Por qué ingrato así rechazas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que quiérete salvar?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Deja entrar al Rey de gloria,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ábrele tu corazón.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Cuéntale tu triste historia;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en sus labios hay perdón.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Para el mundo tus desvelos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guardas siempre, pecador;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 para el Rey del cielo,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quien murió, tu Redentor.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Cristo llama, hoy te llama,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no siempre llamará.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Date prisa, que mañana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tendrás tal vez lugar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98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Pecador Jesús te llama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Pecador Jesús te llama </dc:title>
  <dc:creator>mary</dc:creator>
  <cp:lastModifiedBy>mary</cp:lastModifiedBy>
  <cp:revision>6</cp:revision>
  <dcterms:created xsi:type="dcterms:W3CDTF">2023-02-01T16:21:40Z</dcterms:created>
  <dcterms:modified xsi:type="dcterms:W3CDTF">2023-02-02T18:33:33Z</dcterms:modified>
</cp:coreProperties>
</file>