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290AF-92D3-4941-9567-09B1667D86C5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C5563-1035-48F6-A367-9D508929DF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ve You Any Room For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24536" cy="54868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Nu Ai Tu Loc În Inimă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7344816" cy="5112568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Nu ai tu loc în înimă,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Isus ca săl primeşti?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ca săi deschizi aşteaptă,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tu la El nu grăbeşti?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Spune păcătosule dar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Ai tu loc pentru Isus?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Inima ta Io deschide,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Cât mai ţine al Său Har.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Bucuria pămâtească,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primeşti in sânul tău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pentru Isus nu este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 la tine ’n inimă.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Suflete, te rog dăţi seamă,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Zileleţi trec ca vântul.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câştig ai tu din lume,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Deţi vei pierde sufletul?</a:t>
            </a:r>
          </a:p>
          <a:p>
            <a:pPr algn="l"/>
            <a:endParaRPr 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O, primeştel dar pe Isus,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Fericire El ţia da;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Viaţa vecinicăi in El,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ta va fi şi a ta.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131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 Ai Tu Loc În Inimă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 Ai Tu Loc În Inimă</dc:title>
  <dc:creator>mary</dc:creator>
  <cp:lastModifiedBy>mary</cp:lastModifiedBy>
  <cp:revision>6</cp:revision>
  <dcterms:created xsi:type="dcterms:W3CDTF">2023-01-31T20:44:30Z</dcterms:created>
  <dcterms:modified xsi:type="dcterms:W3CDTF">2023-02-06T18:39:17Z</dcterms:modified>
</cp:coreProperties>
</file>