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F9F84-7F2B-4D3C-94F9-BAF3C02D4880}" type="datetimeFigureOut">
              <a:rPr lang="en-US" smtClean="0"/>
              <a:pPr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D57E6-A233-4415-9C9C-644E142C8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hafoy ny aiko A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Nahafoy</a:t>
            </a:r>
            <a:r>
              <a:rPr lang="en-US" b="1" dirty="0" smtClean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aiko</a:t>
            </a:r>
            <a:r>
              <a:rPr lang="en-US" b="1" dirty="0"/>
              <a:t> </a:t>
            </a:r>
            <a:r>
              <a:rPr lang="en-US" b="1" dirty="0" err="1" smtClean="0"/>
              <a:t>Aho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6872808" cy="473008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Nahafoy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Hanavotako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nalatsako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Nisoloako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very e!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afoinao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Lapan-dRaiko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ambony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Voninahi-dehibe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nilaozako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hamonjy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hanafa-doza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voafitaky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nozoin-doza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afoinao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mahagaga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natolotro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Famonjena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Famelana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Fitiavan-tsy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voafetra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danitra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afoinao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omeko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foiko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mpanomponao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zavatra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kendreko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zanakao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148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Nahafoy ny aiko Aho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Nahafoy ny aiko Aho </dc:title>
  <dc:creator>mary</dc:creator>
  <cp:lastModifiedBy>mary</cp:lastModifiedBy>
  <cp:revision>5</cp:revision>
  <dcterms:created xsi:type="dcterms:W3CDTF">2023-02-02T22:32:37Z</dcterms:created>
  <dcterms:modified xsi:type="dcterms:W3CDTF">2023-02-04T19:42:08Z</dcterms:modified>
</cp:coreProperties>
</file>