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72A79-6343-4ACB-A237-CCEBEB1E88BF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DF0FD-F43E-45AF-B6D9-726D052031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t Jó Hozzá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960440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Mert</a:t>
            </a:r>
            <a:r>
              <a:rPr lang="en-US" b="1" dirty="0" smtClean="0"/>
              <a:t> </a:t>
            </a:r>
            <a:r>
              <a:rPr lang="en-US" b="1" dirty="0" err="1" smtClean="0"/>
              <a:t>Jó</a:t>
            </a:r>
            <a:r>
              <a:rPr lang="en-US" b="1" dirty="0" smtClean="0"/>
              <a:t> </a:t>
            </a:r>
            <a:r>
              <a:rPr lang="en-US" b="1" dirty="0" err="1" smtClean="0"/>
              <a:t>Hozzánk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6120680" cy="4658072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Gyertek gyűljünk össze, minden ember a vérünk egy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Ifjú, vén és gyermek, minden nemzet vár a Mennyre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Hát őrizd meg szíved a bajtól, nézz az ég felé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Ne félj már gonosztól, nézz az Igazságra fel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Isten őrülten szeret!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Bízz és tarts ki bátran, ne feledd, soha el nem hagy!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Jézus, Megváltásunk, vérében van szabadságunk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Jézus, Mennynek Fénye, Barát végleg, csak Rá várunk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Zengd hát te egész Menny dalunk szálljon fel, falak dőlnek le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élő, amíg lélegzik énekelje!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Fiai mind, szív, kéz tisztán, mert jó hozzánk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neve Jézus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115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Mert Jó Hozzánk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Mert Jó Hozzánk</dc:title>
  <dc:creator>mary</dc:creator>
  <cp:lastModifiedBy>mary</cp:lastModifiedBy>
  <cp:revision>5</cp:revision>
  <dcterms:created xsi:type="dcterms:W3CDTF">2023-02-27T17:31:20Z</dcterms:created>
  <dcterms:modified xsi:type="dcterms:W3CDTF">2023-02-28T22:03:35Z</dcterms:modified>
</cp:coreProperties>
</file>