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A8007-525F-47C0-828D-F50BCEC495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4AF7B-02B0-423D-BA0D-BAB68374C2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jesty 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esteit, Groot is Zijn majeste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272808" cy="6058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Majesteit, Groot is Zijn majesteit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124744"/>
            <a:ext cx="5720680" cy="4464496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Majesteit  Groot is Zijn majesteit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 zij Jezus En glorie, hulde en eer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Majesteit God, die de zijnen leidt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Vanaf Zijn troon vestigt de Zoon Zijn heerschappij</a:t>
            </a: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Dus verhoog Maak eeuwig groot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De naam van Jezus Volk van God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Kom en breng lof aan Jezus de Koning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Majesteit Groot is Zijn majesteit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Dwars door de dood werd Hij verhoogd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Jezus regeert </a:t>
            </a:r>
            <a:endParaRPr lang="nl-NL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Majesteit, Groot is Zijn majesteit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Majesteit, Groot is Zijn majesteit</dc:title>
  <dc:creator>mary</dc:creator>
  <cp:lastModifiedBy>mary</cp:lastModifiedBy>
  <cp:revision>6</cp:revision>
  <dcterms:created xsi:type="dcterms:W3CDTF">2023-02-10T17:44:36Z</dcterms:created>
  <dcterms:modified xsi:type="dcterms:W3CDTF">2023-02-10T21:35:03Z</dcterms:modified>
</cp:coreProperties>
</file>