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8E3A8-718F-4C14-B4ED-8D04E6F1A63D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E1F5-0461-4A46-8F53-A3876FFF5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é, À Lui La Majest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620688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Majesté, À Lui La Majesté</a:t>
            </a:r>
            <a:endParaRPr lang="fr-F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4784576" cy="352839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Majesté, à lui la majesté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Jésus, sois louange, honneur et gloire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Majesté, suprême autorité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haut des cieux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règne vient sur tous les siens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Exaltons et célébrons le nom de Jésus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Glorifions et proclamons Jésus Christ, le roi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Majesté, à lui la majesté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Dans notre cœur, Christ le sauveur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Règne en </a:t>
            </a:r>
            <a:r>
              <a:rPr lang="fr-FR" sz="1800" b="1" dirty="0" smtClean="0">
                <a:solidFill>
                  <a:srgbClr val="FF0000"/>
                </a:solidFill>
              </a:rPr>
              <a:t>Seigneur</a:t>
            </a:r>
            <a:endParaRPr lang="fr-FR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Majesté, À Lui La Majesté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Maestosità, adorate la Sua Maestosità</dc:title>
  <dc:creator>mary</dc:creator>
  <cp:lastModifiedBy>mary</cp:lastModifiedBy>
  <cp:revision>11</cp:revision>
  <dcterms:created xsi:type="dcterms:W3CDTF">2023-02-09T16:07:44Z</dcterms:created>
  <dcterms:modified xsi:type="dcterms:W3CDTF">2023-02-10T21:47:12Z</dcterms:modified>
</cp:coreProperties>
</file>