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72BEC-E0D9-44AC-A6A5-F74119077CA2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06DD0-61B0-4677-A3DE-F59C8F8632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72BEC-E0D9-44AC-A6A5-F74119077CA2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06DD0-61B0-4677-A3DE-F59C8F8632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72BEC-E0D9-44AC-A6A5-F74119077CA2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06DD0-61B0-4677-A3DE-F59C8F8632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72BEC-E0D9-44AC-A6A5-F74119077CA2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06DD0-61B0-4677-A3DE-F59C8F8632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72BEC-E0D9-44AC-A6A5-F74119077CA2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06DD0-61B0-4677-A3DE-F59C8F8632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72BEC-E0D9-44AC-A6A5-F74119077CA2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06DD0-61B0-4677-A3DE-F59C8F8632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72BEC-E0D9-44AC-A6A5-F74119077CA2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06DD0-61B0-4677-A3DE-F59C8F8632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72BEC-E0D9-44AC-A6A5-F74119077CA2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06DD0-61B0-4677-A3DE-F59C8F8632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72BEC-E0D9-44AC-A6A5-F74119077CA2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06DD0-61B0-4677-A3DE-F59C8F8632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72BEC-E0D9-44AC-A6A5-F74119077CA2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06DD0-61B0-4677-A3DE-F59C8F8632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72BEC-E0D9-44AC-A6A5-F74119077CA2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06DD0-61B0-4677-A3DE-F59C8F8632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672BEC-E0D9-44AC-A6A5-F74119077CA2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206DD0-61B0-4677-A3DE-F59C8F8632D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King of Kings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rólów Kró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0"/>
            <a:ext cx="2952328" cy="332656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Królów</a:t>
            </a:r>
            <a:r>
              <a:rPr lang="en-US" b="1" dirty="0"/>
              <a:t> </a:t>
            </a:r>
            <a:r>
              <a:rPr lang="en-US" b="1" dirty="0" err="1" smtClean="0"/>
              <a:t>Król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338075"/>
            <a:ext cx="6768752" cy="6519925"/>
          </a:xfrm>
        </p:spPr>
        <p:txBody>
          <a:bodyPr numCol="2">
            <a:noAutofit/>
          </a:bodyPr>
          <a:lstStyle/>
          <a:p>
            <a:pPr algn="l"/>
            <a:r>
              <a:rPr lang="pl-P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Gdy </a:t>
            </a:r>
            <a:r>
              <a:rPr lang="pl-P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czekaliśmy w ciemności</a:t>
            </a:r>
          </a:p>
          <a:p>
            <a:pPr algn="l"/>
            <a:r>
              <a:rPr lang="pl-P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Gdy już cień nadziei znikł</a:t>
            </a:r>
          </a:p>
          <a:p>
            <a:pPr algn="l"/>
            <a:r>
              <a:rPr lang="pl-P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Wtedy Ty przyszedłeś z nieba</a:t>
            </a:r>
          </a:p>
          <a:p>
            <a:pPr algn="l"/>
            <a:r>
              <a:rPr lang="pl-P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Miałeś łaskę w oczach swych </a:t>
            </a:r>
          </a:p>
          <a:p>
            <a:pPr algn="l"/>
            <a:r>
              <a:rPr lang="pl-P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 </a:t>
            </a:r>
            <a:r>
              <a:rPr lang="pl-P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spełniły się proroctwa</a:t>
            </a:r>
          </a:p>
          <a:p>
            <a:pPr algn="l"/>
            <a:r>
              <a:rPr lang="pl-P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Słowo przyszło na ten świat</a:t>
            </a:r>
          </a:p>
          <a:p>
            <a:pPr algn="l"/>
            <a:r>
              <a:rPr lang="pl-P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Zostawiło tron swej chwały</a:t>
            </a:r>
          </a:p>
          <a:p>
            <a:pPr algn="l"/>
            <a:r>
              <a:rPr lang="pl-P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 zamieszkać pośród nas </a:t>
            </a:r>
          </a:p>
          <a:p>
            <a:pPr algn="l"/>
            <a:endParaRPr lang="pl-PL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500" b="1" dirty="0" smtClean="0">
                <a:solidFill>
                  <a:srgbClr val="FF0000"/>
                </a:solidFill>
              </a:rPr>
              <a:t>Refren </a:t>
            </a:r>
            <a:endParaRPr lang="en-US" sz="1500" b="1" dirty="0" smtClean="0">
              <a:solidFill>
                <a:srgbClr val="FF0000"/>
              </a:solidFill>
            </a:endParaRPr>
          </a:p>
          <a:p>
            <a:pPr algn="l"/>
            <a:r>
              <a:rPr lang="pl-PL" sz="1500" b="1" dirty="0" smtClean="0">
                <a:solidFill>
                  <a:srgbClr val="FF0000"/>
                </a:solidFill>
              </a:rPr>
              <a:t>Godzien </a:t>
            </a:r>
            <a:r>
              <a:rPr lang="pl-PL" sz="1500" b="1" dirty="0" smtClean="0">
                <a:solidFill>
                  <a:srgbClr val="FF0000"/>
                </a:solidFill>
              </a:rPr>
              <a:t>chwały</a:t>
            </a:r>
            <a:r>
              <a:rPr lang="en-US" sz="1500" b="1" dirty="0" smtClean="0">
                <a:solidFill>
                  <a:srgbClr val="FF0000"/>
                </a:solidFill>
              </a:rPr>
              <a:t>  </a:t>
            </a:r>
            <a:r>
              <a:rPr lang="pl-PL" sz="1500" b="1" dirty="0" smtClean="0">
                <a:solidFill>
                  <a:srgbClr val="FF0000"/>
                </a:solidFill>
              </a:rPr>
              <a:t>Jest </a:t>
            </a:r>
            <a:r>
              <a:rPr lang="pl-PL" sz="1500" b="1" dirty="0" smtClean="0">
                <a:solidFill>
                  <a:srgbClr val="FF0000"/>
                </a:solidFill>
              </a:rPr>
              <a:t>nasz Bóg</a:t>
            </a:r>
          </a:p>
          <a:p>
            <a:pPr algn="l"/>
            <a:r>
              <a:rPr lang="pl-PL" sz="1500" b="1" dirty="0" smtClean="0">
                <a:solidFill>
                  <a:srgbClr val="FF0000"/>
                </a:solidFill>
              </a:rPr>
              <a:t>Ojciec, Syn i Święty Duch</a:t>
            </a:r>
          </a:p>
          <a:p>
            <a:pPr algn="l"/>
            <a:r>
              <a:rPr lang="pl-PL" sz="1500" b="1" dirty="0" smtClean="0">
                <a:solidFill>
                  <a:srgbClr val="FF0000"/>
                </a:solidFill>
              </a:rPr>
              <a:t>W </a:t>
            </a:r>
            <a:r>
              <a:rPr lang="pl-PL" sz="1500" b="1" dirty="0" smtClean="0">
                <a:solidFill>
                  <a:srgbClr val="FF0000"/>
                </a:solidFill>
              </a:rPr>
              <a:t>majestacie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pl-PL" sz="1500" b="1" dirty="0" smtClean="0">
                <a:solidFill>
                  <a:srgbClr val="FF0000"/>
                </a:solidFill>
              </a:rPr>
              <a:t>Wiecznie </a:t>
            </a:r>
            <a:r>
              <a:rPr lang="pl-PL" sz="1500" b="1" dirty="0" smtClean="0">
                <a:solidFill>
                  <a:srgbClr val="FF0000"/>
                </a:solidFill>
              </a:rPr>
              <a:t>trwa</a:t>
            </a:r>
          </a:p>
          <a:p>
            <a:pPr algn="l"/>
            <a:r>
              <a:rPr lang="pl-PL" sz="1500" b="1" dirty="0" smtClean="0">
                <a:solidFill>
                  <a:srgbClr val="FF0000"/>
                </a:solidFill>
              </a:rPr>
              <a:t>Wywyższony królów Król, nasz Pan </a:t>
            </a:r>
          </a:p>
          <a:p>
            <a:pPr algn="l"/>
            <a:endParaRPr lang="pl-PL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 </a:t>
            </a:r>
            <a:r>
              <a:rPr lang="pl-P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objawić swe królestwo</a:t>
            </a:r>
          </a:p>
          <a:p>
            <a:pPr algn="l"/>
            <a:r>
              <a:rPr lang="pl-P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odkupić nas od win</a:t>
            </a:r>
          </a:p>
          <a:p>
            <a:pPr algn="l"/>
            <a:r>
              <a:rPr lang="pl-P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 pojednać ziemię z niebem</a:t>
            </a:r>
          </a:p>
          <a:p>
            <a:pPr algn="l"/>
            <a:r>
              <a:rPr lang="pl-P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Ty na siebie wziąłeś krzyż </a:t>
            </a:r>
          </a:p>
          <a:p>
            <a:pPr algn="l"/>
            <a:r>
              <a:rPr lang="pl-P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Nawet </a:t>
            </a:r>
            <a:r>
              <a:rPr lang="pl-P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 bólu i cierpieniu</a:t>
            </a:r>
          </a:p>
          <a:p>
            <a:pPr algn="l"/>
            <a:r>
              <a:rPr lang="pl-P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Przed oczami miałeś cel</a:t>
            </a:r>
          </a:p>
          <a:p>
            <a:pPr algn="l"/>
            <a:r>
              <a:rPr lang="pl-P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Żeby przynieść nam zbawienie</a:t>
            </a:r>
          </a:p>
          <a:p>
            <a:pPr algn="l"/>
            <a:r>
              <a:rPr lang="pl-P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Jezu, Ty poniosłeś śmierć </a:t>
            </a:r>
          </a:p>
          <a:p>
            <a:pPr algn="l"/>
            <a:r>
              <a:rPr lang="pl-P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Tego </a:t>
            </a:r>
            <a:r>
              <a:rPr lang="pl-P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dnia, gdy zmartwychwstałeś</a:t>
            </a:r>
          </a:p>
          <a:p>
            <a:pPr algn="l"/>
            <a:r>
              <a:rPr lang="pl-P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Cały wszechświat wstrzymał dech</a:t>
            </a:r>
          </a:p>
          <a:p>
            <a:pPr algn="l"/>
            <a:r>
              <a:rPr lang="pl-P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Odsunięty został kamień</a:t>
            </a:r>
          </a:p>
          <a:p>
            <a:pPr algn="l"/>
            <a:r>
              <a:rPr lang="pl-P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Boży Syn pokonał śmierć </a:t>
            </a:r>
          </a:p>
          <a:p>
            <a:pPr algn="l"/>
            <a:r>
              <a:rPr lang="pl-P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</a:t>
            </a:r>
            <a:r>
              <a:rPr lang="pl-P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umarli wstali z grobów</a:t>
            </a:r>
          </a:p>
          <a:p>
            <a:pPr algn="l"/>
            <a:r>
              <a:rPr lang="pl-P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zasłona pękła wpół</a:t>
            </a:r>
          </a:p>
          <a:p>
            <a:pPr algn="l"/>
            <a:r>
              <a:rPr lang="pl-P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Teraz może przyjść do Ojca</a:t>
            </a:r>
          </a:p>
          <a:p>
            <a:pPr algn="l"/>
            <a:r>
              <a:rPr lang="pl-P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Każdy, kto uwierzy Mu </a:t>
            </a:r>
          </a:p>
          <a:p>
            <a:pPr algn="l"/>
            <a:endParaRPr lang="pl-PL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 </a:t>
            </a:r>
            <a:r>
              <a:rPr lang="pl-P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się zrodził kościół Twój</a:t>
            </a:r>
          </a:p>
          <a:p>
            <a:pPr algn="l"/>
            <a:r>
              <a:rPr lang="pl-P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Ogień w nim rozpalił Duch</a:t>
            </a:r>
          </a:p>
          <a:p>
            <a:pPr algn="l"/>
            <a:r>
              <a:rPr lang="pl-P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Ewangelii Twojej głos</a:t>
            </a:r>
          </a:p>
          <a:p>
            <a:pPr algn="l"/>
            <a:r>
              <a:rPr lang="pl-P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 ucichnie nigdy już </a:t>
            </a:r>
          </a:p>
          <a:p>
            <a:pPr algn="l"/>
            <a:r>
              <a:rPr lang="pl-P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Przez </a:t>
            </a:r>
            <a:r>
              <a:rPr lang="pl-P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Twą krew, w imieniu Twym</a:t>
            </a:r>
          </a:p>
          <a:p>
            <a:pPr algn="l"/>
            <a:r>
              <a:rPr lang="pl-P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Dziś prawdziwą wolność mam</a:t>
            </a:r>
          </a:p>
          <a:p>
            <a:pPr algn="l"/>
            <a:r>
              <a:rPr lang="pl-P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Jezu, Ty z miłości swej</a:t>
            </a:r>
          </a:p>
          <a:p>
            <a:pPr algn="l"/>
            <a:r>
              <a:rPr lang="pl-PL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Dałeś mi zbawienia dar</a:t>
            </a:r>
            <a:endParaRPr lang="en-US" sz="15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170</Words>
  <Application>Microsoft Office PowerPoint</Application>
  <PresentationFormat>On-screen Show (4:3)</PresentationFormat>
  <Paragraphs>41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Królów Król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Królów Król </dc:title>
  <dc:creator>mary</dc:creator>
  <cp:lastModifiedBy>mary</cp:lastModifiedBy>
  <cp:revision>5</cp:revision>
  <dcterms:created xsi:type="dcterms:W3CDTF">2023-02-11T22:52:14Z</dcterms:created>
  <dcterms:modified xsi:type="dcterms:W3CDTF">2023-02-16T17:28:46Z</dcterms:modified>
</cp:coreProperties>
</file>