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C4885-91BE-47B7-8E00-96D2279E2DCE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ADAC9-9D53-4D67-955B-B822AF3640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önig Aller Köni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104456" cy="3326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König</a:t>
            </a:r>
            <a:r>
              <a:rPr lang="en-US" b="1" dirty="0" smtClean="0"/>
              <a:t> </a:t>
            </a:r>
            <a:r>
              <a:rPr lang="en-US" b="1" dirty="0" err="1"/>
              <a:t>Aller</a:t>
            </a:r>
            <a:r>
              <a:rPr lang="en-US" b="1" dirty="0"/>
              <a:t> </a:t>
            </a:r>
            <a:r>
              <a:rPr lang="en-US" b="1" dirty="0" err="1"/>
              <a:t>Könige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76672"/>
            <a:ext cx="6400800" cy="6381328"/>
          </a:xfrm>
        </p:spPr>
        <p:txBody>
          <a:bodyPr numCol="2"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wir warteten im Dunkeln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Hoffnungslos ohne Licht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kamst Du geeilt vom Himmel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Voller Gnade war Dein Blick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die Jungfrau uns geboren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Wurde die Verheißung wahr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verließ den Thron des Ruhmes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 zur Krippe dort im Stall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Preist den Vater Preist den Sohn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Preist den Geist Eins auf dem Thron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Gott der Ehre Majestät</a:t>
            </a:r>
          </a:p>
          <a:p>
            <a:pPr algn="l"/>
            <a:r>
              <a:rPr lang="de-DE" sz="1500" b="1" dirty="0" smtClean="0">
                <a:solidFill>
                  <a:srgbClr val="FF0000"/>
                </a:solidFill>
              </a:rPr>
              <a:t>Preist den König aller Könige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Verlorne zu versöhnen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Dein Reich zu offenbarn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die Schöpfung zu erlösen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Lehntest Du das Kreuz nicht ab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Trotz Deiner schweren Leiden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Sahst Du was danach geschah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Wusstest das war unsre Rettung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Du unsretwegen starbst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Du morgens auferstandest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Hielt die Welt den Atem an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der Stein war weggerollt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Tod bezwungen durch das Lamm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Tote stiegen aus den Gräbern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Engel sahen staunend zu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auch immer kommt zum Vater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Dessen Seele wird gesund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Kirche war geboren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Wurde durch den Geist entflammt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die Wahrheit alter Schriften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besteht jeden Kampf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Freiheit liegt in Seinem Namen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Sein Blut befreite mich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bekam ein neues Leben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mich Jesus Christus liebt</a:t>
            </a:r>
          </a:p>
          <a:p>
            <a:pPr algn="l"/>
            <a:endParaRPr lang="de-DE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181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König Aller Könige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König Aller Könige </dc:title>
  <dc:creator>mary</dc:creator>
  <cp:lastModifiedBy>mary</cp:lastModifiedBy>
  <cp:revision>9</cp:revision>
  <dcterms:created xsi:type="dcterms:W3CDTF">2023-02-13T15:12:16Z</dcterms:created>
  <dcterms:modified xsi:type="dcterms:W3CDTF">2023-02-13T16:08:22Z</dcterms:modified>
</cp:coreProperties>
</file>