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A76D4-4109-4B98-A0E5-41936344F147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95187-8908-4006-BE11-DD667BF33A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rályok Királ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528392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Királyok</a:t>
            </a:r>
            <a:r>
              <a:rPr lang="en-US" b="1" dirty="0"/>
              <a:t> </a:t>
            </a:r>
            <a:r>
              <a:rPr lang="en-US" b="1" dirty="0" err="1" smtClean="0"/>
              <a:t>Királya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5184576" cy="4608512"/>
          </a:xfrm>
        </p:spPr>
        <p:txBody>
          <a:bodyPr numCol="1">
            <a:noAutofit/>
          </a:bodyPr>
          <a:lstStyle/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Remény nélkül, bűnben éltünk, sötétben, elveszve,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Míg a mennyből közénk jöttél ‒ testté lett a szent Ige.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Igaz lett az ősi Írás: szűz fogant méhében;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Barmok között poros jászol lett a Király bölcsője.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5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hu-HU" sz="1500" b="1" dirty="0" smtClean="0">
                <a:solidFill>
                  <a:srgbClr val="FF0000"/>
                </a:solidFill>
              </a:rPr>
              <a:t>Atya, Fiú, Szentszellem: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hu-HU" sz="1500" b="1" dirty="0" smtClean="0">
                <a:solidFill>
                  <a:srgbClr val="FF0000"/>
                </a:solidFill>
              </a:rPr>
              <a:t>Háromságban egy Isten,</a:t>
            </a:r>
          </a:p>
          <a:p>
            <a:pPr algn="l"/>
            <a:r>
              <a:rPr lang="hu-HU" sz="1500" b="1" dirty="0" smtClean="0">
                <a:solidFill>
                  <a:srgbClr val="FF0000"/>
                </a:solidFill>
              </a:rPr>
              <a:t>Ég és földnek szent Ura,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hu-HU" sz="1500" b="1" dirty="0" smtClean="0">
                <a:solidFill>
                  <a:srgbClr val="FF0000"/>
                </a:solidFill>
              </a:rPr>
              <a:t>Ő a királyok Királya!</a:t>
            </a:r>
          </a:p>
          <a:p>
            <a:pPr algn="l"/>
            <a:endParaRPr lang="hu-H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Hogy a bűnös embert megmentsd, vállaltad a kínhalált,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Keresztfára önként mentél, bűnünk átka szegzett át.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Még a szenvedések közt is imád értünk hangzott el,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 volt megváltásunk ára: Jézus, értünk haltál meg.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Korán reggel harmadnap megrendült a föld és ég: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Ím, a Bárány feltámadt! A sír üres! Megváltónk él!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Jöhet bárki Hozzá ma, nincs már többé akadály,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Ingyen üdvösséget ad, örök életet kínál.</a:t>
            </a:r>
          </a:p>
          <a:p>
            <a:pPr algn="l"/>
            <a:endParaRPr lang="hu-H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Most már Krisztus bennünk él, hús-vér templomok vagyunk,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Lelke lángja bennünk ég, egyháza mi vagyunk.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Vére által, nevében, végre szabaddá lettem,</a:t>
            </a:r>
          </a:p>
          <a:p>
            <a:pPr algn="l"/>
            <a:r>
              <a:rPr lang="hu-H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 szeret, átformál, újat kezdett énbennem!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191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Királyok Királya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Királyok Királya </dc:title>
  <dc:creator>mary</dc:creator>
  <cp:lastModifiedBy>mary</cp:lastModifiedBy>
  <cp:revision>5</cp:revision>
  <dcterms:created xsi:type="dcterms:W3CDTF">2023-02-11T22:50:33Z</dcterms:created>
  <dcterms:modified xsi:type="dcterms:W3CDTF">2023-02-15T18:11:45Z</dcterms:modified>
</cp:coreProperties>
</file>