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8832-E77B-409C-B92E-168F91B52933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1D0E5-9FE6-46EF-989A-D486172588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8832-E77B-409C-B92E-168F91B52933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1D0E5-9FE6-46EF-989A-D486172588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8832-E77B-409C-B92E-168F91B52933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1D0E5-9FE6-46EF-989A-D486172588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8832-E77B-409C-B92E-168F91B52933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1D0E5-9FE6-46EF-989A-D486172588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8832-E77B-409C-B92E-168F91B52933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1D0E5-9FE6-46EF-989A-D486172588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8832-E77B-409C-B92E-168F91B52933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1D0E5-9FE6-46EF-989A-D486172588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8832-E77B-409C-B92E-168F91B52933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1D0E5-9FE6-46EF-989A-D486172588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8832-E77B-409C-B92E-168F91B52933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1D0E5-9FE6-46EF-989A-D486172588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8832-E77B-409C-B92E-168F91B52933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1D0E5-9FE6-46EF-989A-D486172588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8832-E77B-409C-B92E-168F91B52933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1D0E5-9FE6-46EF-989A-D486172588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8832-E77B-409C-B92E-168F91B52933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1D0E5-9FE6-46EF-989A-D486172588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78832-E77B-409C-B92E-168F91B52933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1D0E5-9FE6-46EF-989A-D4861725889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King of Kings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ing Of King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1"/>
            <a:ext cx="3096344" cy="40466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King Of Kings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499252"/>
            <a:ext cx="7992888" cy="6552728"/>
          </a:xfrm>
        </p:spPr>
        <p:txBody>
          <a:bodyPr numCol="2">
            <a:noAutofit/>
          </a:bodyPr>
          <a:lstStyle/>
          <a:p>
            <a:pPr algn="l"/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the darkness we were waiting</a:t>
            </a:r>
          </a:p>
          <a:p>
            <a:pPr algn="l"/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Without hope without light</a:t>
            </a:r>
          </a:p>
          <a:p>
            <a:pPr algn="l"/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Till from heaven You came running</a:t>
            </a:r>
          </a:p>
          <a:p>
            <a:pPr algn="l"/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There was mercy in Your eyes</a:t>
            </a:r>
          </a:p>
          <a:p>
            <a:pPr algn="l"/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fulfil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the law and prophets</a:t>
            </a:r>
          </a:p>
          <a:p>
            <a:pPr algn="l"/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 a virgin came the Word</a:t>
            </a:r>
          </a:p>
          <a:p>
            <a:pPr algn="l"/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From a throne of endless glory</a:t>
            </a:r>
          </a:p>
          <a:p>
            <a:pPr algn="l"/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 a cradle in the dirt</a:t>
            </a:r>
          </a:p>
          <a:p>
            <a:pPr algn="l"/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500" b="1" dirty="0" smtClean="0">
                <a:solidFill>
                  <a:srgbClr val="FF0000"/>
                </a:solidFill>
              </a:rPr>
              <a:t>Chorus:</a:t>
            </a:r>
          </a:p>
          <a:p>
            <a:pPr algn="l"/>
            <a:r>
              <a:rPr lang="en-US" sz="1500" b="1" dirty="0" smtClean="0">
                <a:solidFill>
                  <a:srgbClr val="FF0000"/>
                </a:solidFill>
              </a:rPr>
              <a:t>Praise the Father Praise the Son</a:t>
            </a:r>
          </a:p>
          <a:p>
            <a:pPr algn="l"/>
            <a:r>
              <a:rPr lang="en-US" sz="1500" b="1" dirty="0" smtClean="0">
                <a:solidFill>
                  <a:srgbClr val="FF0000"/>
                </a:solidFill>
              </a:rPr>
              <a:t>Praise the Spirit three in one</a:t>
            </a:r>
          </a:p>
          <a:p>
            <a:pPr algn="l"/>
            <a:r>
              <a:rPr lang="en-US" sz="1500" b="1" dirty="0" smtClean="0">
                <a:solidFill>
                  <a:srgbClr val="FF0000"/>
                </a:solidFill>
              </a:rPr>
              <a:t>God of glory Majesty</a:t>
            </a:r>
          </a:p>
          <a:p>
            <a:pPr algn="l"/>
            <a:r>
              <a:rPr lang="en-US" sz="1500" b="1" dirty="0" smtClean="0">
                <a:solidFill>
                  <a:srgbClr val="FF0000"/>
                </a:solidFill>
              </a:rPr>
              <a:t>Praise forever to the King of Kings</a:t>
            </a:r>
          </a:p>
          <a:p>
            <a:pPr algn="l"/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 reveal the kingdom coming</a:t>
            </a:r>
          </a:p>
          <a:p>
            <a:pPr algn="l"/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to reconcile the lost</a:t>
            </a:r>
          </a:p>
          <a:p>
            <a:pPr algn="l"/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 redeem the whole creation</a:t>
            </a:r>
          </a:p>
          <a:p>
            <a:pPr algn="l"/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You did not despise the cross</a:t>
            </a:r>
          </a:p>
          <a:p>
            <a:pPr algn="l"/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 even in Your suffering</a:t>
            </a:r>
          </a:p>
          <a:p>
            <a:pPr algn="l"/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You saw to the other side</a:t>
            </a:r>
          </a:p>
          <a:p>
            <a:pPr algn="l"/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Knowing this was our salvation</a:t>
            </a:r>
          </a:p>
          <a:p>
            <a:pPr algn="l"/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for our sake You died</a:t>
            </a:r>
          </a:p>
          <a:p>
            <a:pPr algn="l"/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the morning that You rose</a:t>
            </a:r>
          </a:p>
          <a:p>
            <a:pPr algn="l"/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 of heaven held its breath</a:t>
            </a:r>
          </a:p>
          <a:p>
            <a:pPr algn="l"/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Till that stone was moved for good</a:t>
            </a:r>
          </a:p>
          <a:p>
            <a:pPr algn="l"/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 the Lamb had conquered death</a:t>
            </a:r>
          </a:p>
          <a:p>
            <a:pPr algn="l"/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the dead rose from their tombs</a:t>
            </a:r>
          </a:p>
          <a:p>
            <a:pPr algn="l"/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the angels stood in awe</a:t>
            </a:r>
          </a:p>
          <a:p>
            <a:pPr algn="l"/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 the souls of all who’d come</a:t>
            </a:r>
          </a:p>
          <a:p>
            <a:pPr algn="l"/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 the Father are restored</a:t>
            </a:r>
          </a:p>
          <a:p>
            <a:pPr algn="l"/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the Church of Christ was born</a:t>
            </a:r>
          </a:p>
          <a:p>
            <a:pPr algn="l"/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Then the Spirit lit the flame</a:t>
            </a:r>
          </a:p>
          <a:p>
            <a:pPr algn="l"/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Now this gospel truth of old</a:t>
            </a:r>
          </a:p>
          <a:p>
            <a:pPr algn="l"/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Shall not kneel shall not faint</a:t>
            </a:r>
          </a:p>
          <a:p>
            <a:pPr algn="l"/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 His blood and in His Name</a:t>
            </a:r>
          </a:p>
          <a:p>
            <a:pPr algn="l"/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His freedom I am free</a:t>
            </a:r>
          </a:p>
          <a:p>
            <a:pPr algn="l"/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 the love of Jesus Christ</a:t>
            </a:r>
          </a:p>
          <a:p>
            <a:pPr algn="l"/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Who has resurrected me</a:t>
            </a:r>
            <a:endParaRPr lang="en-US" sz="15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215</Words>
  <Application>Microsoft Office PowerPoint</Application>
  <PresentationFormat>On-screen Show (4:3)</PresentationFormat>
  <Paragraphs>41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King Of Kings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King of Kings</dc:title>
  <dc:creator>mary</dc:creator>
  <cp:lastModifiedBy>mary</cp:lastModifiedBy>
  <cp:revision>7</cp:revision>
  <dcterms:created xsi:type="dcterms:W3CDTF">2023-02-11T22:27:49Z</dcterms:created>
  <dcterms:modified xsi:type="dcterms:W3CDTF">2023-02-13T15:46:51Z</dcterms:modified>
</cp:coreProperties>
</file>