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AB4CA-CD3C-4ED7-B183-D490653BF97C}" type="datetimeFigureOut">
              <a:rPr lang="en-US" smtClean="0"/>
              <a:pPr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509A06-B58D-4B9D-9CC5-9B22BE536A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race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sih Anug’r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45638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Kasih</a:t>
            </a:r>
            <a:r>
              <a:rPr lang="en-US" b="1" dirty="0" smtClean="0"/>
              <a:t> </a:t>
            </a:r>
            <a:r>
              <a:rPr lang="en-US" b="1" dirty="0" err="1"/>
              <a:t>Anug’rah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548680"/>
            <a:ext cx="9289032" cy="473008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Generasi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K’rajaan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Jangan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biarkan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hatimu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gelisah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Janganlah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engkau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takut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Pandanglah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keb’naran-Nya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sungguh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mencintaimu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Terus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bertahan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Ingat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pertolongan-Nya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Kes’lamatan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Sahabatku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Bentangkanlah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surga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Meruntuhkan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pemisah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Ciptaan-Nya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bernafas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nyanyikanlah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anakmu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Anug’rah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64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Kasih Anug’rah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Kasih Anug’rah </dc:title>
  <dc:creator>mary</dc:creator>
  <cp:lastModifiedBy>mary</cp:lastModifiedBy>
  <cp:revision>7</cp:revision>
  <dcterms:created xsi:type="dcterms:W3CDTF">2023-02-21T21:00:45Z</dcterms:created>
  <dcterms:modified xsi:type="dcterms:W3CDTF">2023-02-27T22:20:16Z</dcterms:modified>
</cp:coreProperties>
</file>