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69" d="100"/>
          <a:sy n="69" d="100"/>
        </p:scale>
        <p:origin x="-1709" y="1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E63EB-03BA-4EF9-B459-6F7A52439B91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EE65F-F71C-4CC3-91DD-6651BDDB8F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E63EB-03BA-4EF9-B459-6F7A52439B91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EE65F-F71C-4CC3-91DD-6651BDDB8F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E63EB-03BA-4EF9-B459-6F7A52439B91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EE65F-F71C-4CC3-91DD-6651BDDB8F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E63EB-03BA-4EF9-B459-6F7A52439B91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EE65F-F71C-4CC3-91DD-6651BDDB8F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E63EB-03BA-4EF9-B459-6F7A52439B91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EE65F-F71C-4CC3-91DD-6651BDDB8F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E63EB-03BA-4EF9-B459-6F7A52439B91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EE65F-F71C-4CC3-91DD-6651BDDB8F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E63EB-03BA-4EF9-B459-6F7A52439B91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EE65F-F71C-4CC3-91DD-6651BDDB8F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E63EB-03BA-4EF9-B459-6F7A52439B91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EE65F-F71C-4CC3-91DD-6651BDDB8F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E63EB-03BA-4EF9-B459-6F7A52439B91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EE65F-F71C-4CC3-91DD-6651BDDB8F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E63EB-03BA-4EF9-B459-6F7A52439B91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EE65F-F71C-4CC3-91DD-6651BDDB8F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E63EB-03BA-4EF9-B459-6F7A52439B91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EE65F-F71C-4CC3-91DD-6651BDDB8F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3E63EB-03BA-4EF9-B459-6F7A52439B91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FEE65F-F71C-4CC3-91DD-6651BDDB8F1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'm redeemed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 Can Sing Now the S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688" y="188640"/>
            <a:ext cx="5472608" cy="54867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 </a:t>
            </a:r>
            <a:r>
              <a:rPr lang="en-US" b="1" dirty="0" smtClean="0"/>
              <a:t>I Can Sing Now the </a:t>
            </a:r>
            <a:r>
              <a:rPr lang="en-US" b="1" dirty="0" smtClean="0"/>
              <a:t>Song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340768"/>
            <a:ext cx="9217024" cy="4824536"/>
          </a:xfrm>
        </p:spPr>
        <p:txBody>
          <a:bodyPr numCol="1">
            <a:noAutofit/>
          </a:bodyPr>
          <a:lstStyle/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can sing now the 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song Of 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blood-ransomed 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throng  In 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my soul there is peace, rest and calm;</a:t>
            </a: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am free from all doubt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And 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join in the shout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I'm 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redeemed by the blood of the Lamb.</a:t>
            </a: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en-US" sz="1700" b="1" dirty="0" smtClean="0">
                <a:solidFill>
                  <a:srgbClr val="FF0000"/>
                </a:solidFill>
              </a:rPr>
              <a:t>I'm </a:t>
            </a:r>
            <a:r>
              <a:rPr lang="en-US" sz="1700" b="1" dirty="0" smtClean="0">
                <a:solidFill>
                  <a:srgbClr val="FF0000"/>
                </a:solidFill>
              </a:rPr>
              <a:t>redeemed, </a:t>
            </a:r>
            <a:r>
              <a:rPr lang="en-US" sz="1700" b="1" dirty="0" smtClean="0">
                <a:solidFill>
                  <a:srgbClr val="FF0000"/>
                </a:solidFill>
              </a:rPr>
              <a:t>I'm redeemed</a:t>
            </a:r>
            <a:r>
              <a:rPr lang="en-US" sz="1700" b="1" dirty="0" smtClean="0">
                <a:solidFill>
                  <a:srgbClr val="FF0000"/>
                </a:solidFill>
              </a:rPr>
              <a:t>, Jesus </a:t>
            </a:r>
            <a:r>
              <a:rPr lang="en-US" sz="1700" b="1" dirty="0" smtClean="0">
                <a:solidFill>
                  <a:srgbClr val="FF0000"/>
                </a:solidFill>
              </a:rPr>
              <a:t>saves me and keeps me just now,</a:t>
            </a:r>
          </a:p>
          <a:p>
            <a:pPr algn="l"/>
            <a:r>
              <a:rPr lang="en-US" sz="1700" b="1" dirty="0" smtClean="0">
                <a:solidFill>
                  <a:srgbClr val="FF0000"/>
                </a:solidFill>
              </a:rPr>
              <a:t>Hallelujah, And I join with the throng round the </a:t>
            </a:r>
            <a:r>
              <a:rPr lang="en-US" sz="1700" b="1" dirty="0" smtClean="0">
                <a:solidFill>
                  <a:srgbClr val="FF0000"/>
                </a:solidFill>
              </a:rPr>
              <a:t>throne  In </a:t>
            </a:r>
            <a:r>
              <a:rPr lang="en-US" sz="1700" b="1" dirty="0" smtClean="0">
                <a:solidFill>
                  <a:srgbClr val="FF0000"/>
                </a:solidFill>
              </a:rPr>
              <a:t>the song, </a:t>
            </a:r>
            <a:endParaRPr lang="en-US" sz="17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700" b="1" dirty="0" smtClean="0">
                <a:solidFill>
                  <a:srgbClr val="FF0000"/>
                </a:solidFill>
              </a:rPr>
              <a:t>I'm </a:t>
            </a:r>
            <a:r>
              <a:rPr lang="en-US" sz="1700" b="1" dirty="0" smtClean="0">
                <a:solidFill>
                  <a:srgbClr val="FF0000"/>
                </a:solidFill>
              </a:rPr>
              <a:t>redeemed by the blood of the Lamb.</a:t>
            </a: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Oh! I know I'm 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alive In 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Lord, and I 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strive  Unto 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blood with the sin that would damn;</a:t>
            </a: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 I walk in the 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light There 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 strength for the fight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I'm 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redeemed by the blood of the Lamb.</a:t>
            </a: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have grace for the day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I 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have help for the way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There 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 healing and comforting balm;</a:t>
            </a: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 my sickness there's health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For 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my poverty wealth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I'm 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redeemed by the blood of the Lamb.</a:t>
            </a: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the storm and in the night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In 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midst of the 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flight Jesus 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puts in my hand 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victory's 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palm;</a:t>
            </a: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Overcoming all 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foes, In 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Lord I repose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I'm 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redeemed by the blood of the Lamb.</a:t>
            </a:r>
            <a:endParaRPr lang="en-US" sz="17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217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I Can Sing Now the Song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Can Sing Now the Song </dc:title>
  <dc:creator>mary</dc:creator>
  <cp:lastModifiedBy>mary</cp:lastModifiedBy>
  <cp:revision>7</cp:revision>
  <dcterms:created xsi:type="dcterms:W3CDTF">2022-02-28T00:53:43Z</dcterms:created>
  <dcterms:modified xsi:type="dcterms:W3CDTF">2023-02-20T20:57:02Z</dcterms:modified>
</cp:coreProperties>
</file>