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A163D-39FD-4BDB-B8EF-78C3A5EDD2B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796E3-AF67-4FC1-9588-F946B5B73D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ve You Any Room for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408712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Have </a:t>
            </a:r>
            <a:r>
              <a:rPr lang="en-US" b="1" dirty="0"/>
              <a:t>You Any Room for Jesus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352928" cy="590465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Have you any room for Jesus,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who bore your load of sin?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He knocks and asks admission,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Sinner, will you let Him in?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Room for Jesus, King of glory!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Hasten now, His word obey;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Swing the heart’s door widely open,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Bid Him enter while you may.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Room for pleasure, room for business,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for Christ the Crucified,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 a place that He can enter,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heart for which He died?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Have you any room for Jesus,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in grace He calls again?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today is time accepted,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Tomorrow you may call in vain.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Room and time now give to Jesus,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Soon will pass God’s day of grace;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Soon your heart left cold and silent,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Savior’s pleading cease.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157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Have You Any Room for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 You Any Room for Jesus</dc:title>
  <dc:creator>mary</dc:creator>
  <cp:lastModifiedBy>mary</cp:lastModifiedBy>
  <cp:revision>9</cp:revision>
  <dcterms:created xsi:type="dcterms:W3CDTF">2023-01-31T20:28:23Z</dcterms:created>
  <dcterms:modified xsi:type="dcterms:W3CDTF">2023-02-01T18:36:05Z</dcterms:modified>
</cp:coreProperties>
</file>