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F89A-C8C5-43D6-BEC6-8BF8C592C1CA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17F1-E965-41B1-BAA2-6A1A5C059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F89A-C8C5-43D6-BEC6-8BF8C592C1CA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17F1-E965-41B1-BAA2-6A1A5C059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F89A-C8C5-43D6-BEC6-8BF8C592C1CA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17F1-E965-41B1-BAA2-6A1A5C059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F89A-C8C5-43D6-BEC6-8BF8C592C1CA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17F1-E965-41B1-BAA2-6A1A5C059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F89A-C8C5-43D6-BEC6-8BF8C592C1CA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17F1-E965-41B1-BAA2-6A1A5C059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F89A-C8C5-43D6-BEC6-8BF8C592C1CA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17F1-E965-41B1-BAA2-6A1A5C059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F89A-C8C5-43D6-BEC6-8BF8C592C1CA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17F1-E965-41B1-BAA2-6A1A5C059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F89A-C8C5-43D6-BEC6-8BF8C592C1CA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17F1-E965-41B1-BAA2-6A1A5C059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F89A-C8C5-43D6-BEC6-8BF8C592C1CA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17F1-E965-41B1-BAA2-6A1A5C059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F89A-C8C5-43D6-BEC6-8BF8C592C1CA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17F1-E965-41B1-BAA2-6A1A5C059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F89A-C8C5-43D6-BEC6-8BF8C592C1CA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17F1-E965-41B1-BAA2-6A1A5C059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6F89A-C8C5-43D6-BEC6-8BF8C592C1CA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A17F1-E965-41B1-BAA2-6A1A5C0596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Any Room for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st du keinen Raum für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1"/>
            <a:ext cx="6696744" cy="504056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Hast du keinen Raum für Jesus</a:t>
            </a:r>
            <a:endParaRPr lang="de-D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7992888" cy="5112568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Hast du keinen Raum für Jesum?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Sieh, Er will dein Heiland sein!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Horch, Er klopft an deiner Türe!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Sünder, lässt du Ihn nicht ein?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Wer will ganz sich Jesu weihen?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Wer tut auf des Herzens Tür?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Seele, du wirst's nie bereuen,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lass Ihn ein, Er schenkt sich dir!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Raum hast du für eitle Dinge,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 für deinen Jesum nicht!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 willst du dich dem verschließen,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 um dich das Herze bricht?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Hast du keine Zeit für Jesus,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vor deiner Türe steht?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Brauche doch dein selges "Heute",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morgen schon mag's sein zu spät!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Gib dein Alles hin an Jesus,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die Gnadenzeit eilt sehr;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käme des Gerichtes Stunde,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träfe dich das Urteil schwer!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155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Hast du keinen Raum für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Hast du keinen Raum für Jesum</dc:title>
  <dc:creator>mary</dc:creator>
  <cp:lastModifiedBy>mary</cp:lastModifiedBy>
  <cp:revision>7</cp:revision>
  <dcterms:created xsi:type="dcterms:W3CDTF">2023-01-31T20:41:45Z</dcterms:created>
  <dcterms:modified xsi:type="dcterms:W3CDTF">2023-02-03T16:30:12Z</dcterms:modified>
</cp:coreProperties>
</file>