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E5C62-EEEB-43B0-BC4E-05533FE0252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2487F-0222-4808-8A0B-F22DE1D654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G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"/>
            <a:ext cx="2808312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Good </a:t>
            </a:r>
            <a:r>
              <a:rPr lang="en-US" b="1" dirty="0"/>
              <a:t>Grace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8604448" cy="6142856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People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together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Strange 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neighbours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blood is one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Children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generations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every nation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kingdom come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Don’t let your heart be troubled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Hold your head up high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Don’t fear no evil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Fix your eyes on this one truth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God is madly in love with you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Take courage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Hold on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Be strong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Remember where our help comes from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redemption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salvation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in His blood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Light of heaven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Friend forever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kingdom come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Swing wide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you heavens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the praise go up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the walls come down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creation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Everything with breath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Repeat the sound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His children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Clean hands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Pure hearts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Good grace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Good God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Name is Jesus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118</Words>
  <Application>Microsoft Office PowerPoint</Application>
  <PresentationFormat>On-screen Show (4:3)</PresentationFormat>
  <Paragraphs>50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Good Grace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Good Grace </dc:title>
  <dc:creator>mary</dc:creator>
  <cp:lastModifiedBy>mary</cp:lastModifiedBy>
  <cp:revision>6</cp:revision>
  <dcterms:created xsi:type="dcterms:W3CDTF">2023-02-21T20:57:53Z</dcterms:created>
  <dcterms:modified xsi:type="dcterms:W3CDTF">2023-02-27T14:29:17Z</dcterms:modified>
</cp:coreProperties>
</file>