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3BD8-9158-4243-AC92-AE17CB3F34C8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9088-97C3-4F4F-98C4-EDAE1A3DB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3BD8-9158-4243-AC92-AE17CB3F34C8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9088-97C3-4F4F-98C4-EDAE1A3DB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3BD8-9158-4243-AC92-AE17CB3F34C8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9088-97C3-4F4F-98C4-EDAE1A3DB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3BD8-9158-4243-AC92-AE17CB3F34C8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9088-97C3-4F4F-98C4-EDAE1A3DB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3BD8-9158-4243-AC92-AE17CB3F34C8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9088-97C3-4F4F-98C4-EDAE1A3DB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3BD8-9158-4243-AC92-AE17CB3F34C8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9088-97C3-4F4F-98C4-EDAE1A3DB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3BD8-9158-4243-AC92-AE17CB3F34C8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9088-97C3-4F4F-98C4-EDAE1A3DB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3BD8-9158-4243-AC92-AE17CB3F34C8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9088-97C3-4F4F-98C4-EDAE1A3DB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3BD8-9158-4243-AC92-AE17CB3F34C8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9088-97C3-4F4F-98C4-EDAE1A3DB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3BD8-9158-4243-AC92-AE17CB3F34C8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9088-97C3-4F4F-98C4-EDAE1A3DB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3BD8-9158-4243-AC92-AE17CB3F34C8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9088-97C3-4F4F-98C4-EDAE1A3DB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93BD8-9158-4243-AC92-AE17CB3F34C8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79088-97C3-4F4F-98C4-EDAE1A3DB5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Any Room for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tends tu Jésus t'appe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760640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Entends</a:t>
            </a:r>
            <a:r>
              <a:rPr lang="en-US" b="1" dirty="0" smtClean="0"/>
              <a:t> </a:t>
            </a:r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Jésus</a:t>
            </a:r>
            <a:r>
              <a:rPr lang="en-US" b="1" dirty="0" smtClean="0"/>
              <a:t> </a:t>
            </a:r>
            <a:r>
              <a:rPr lang="en-US" b="1" dirty="0" err="1" smtClean="0"/>
              <a:t>t'appelle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7848872" cy="5112568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Entends-tu? Jésus t’appelle;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Viens, ô pécheur! Il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t’attend.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cette voix si fidèle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résistas trop souvent.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Laisse entrer le roi de gloire;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Ouvre ton </a:t>
            </a:r>
            <a:r>
              <a:rPr lang="fr-FR" sz="1800" b="1" dirty="0" smtClean="0">
                <a:solidFill>
                  <a:srgbClr val="FF0000"/>
                </a:solidFill>
              </a:rPr>
              <a:t>cœur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à Jésus!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Laisse entrer le roi de gloire,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Hâte-toi, ne tarde plus.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Pour le péché, pour le monde,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trouves place en ton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Point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le Sauveur du monde,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Rien pour l’homme de douleur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Jésus frappe, il frappe encore;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Ouvre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ton libérateur,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pour toi luira l’aurore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véritable bonheur.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Aujourd’hui, c’est jour de grâce;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compte pas sur demain.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Pendant que ton Sauveur passe,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Saisis sa puissante main!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136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Entends tu Jésus t'appelle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Entends-Tu? Jésus T'Appelle</dc:title>
  <dc:creator>mary</dc:creator>
  <cp:lastModifiedBy>mary</cp:lastModifiedBy>
  <cp:revision>9</cp:revision>
  <dcterms:created xsi:type="dcterms:W3CDTF">2023-01-31T20:40:14Z</dcterms:created>
  <dcterms:modified xsi:type="dcterms:W3CDTF">2023-02-03T16:47:36Z</dcterms:modified>
</cp:coreProperties>
</file>