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CC0A-03F0-4E57-8DD2-77DF6D67E521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6905-40D3-4918-81DD-059071962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CC0A-03F0-4E57-8DD2-77DF6D67E521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6905-40D3-4918-81DD-059071962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CC0A-03F0-4E57-8DD2-77DF6D67E521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6905-40D3-4918-81DD-059071962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CC0A-03F0-4E57-8DD2-77DF6D67E521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6905-40D3-4918-81DD-059071962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CC0A-03F0-4E57-8DD2-77DF6D67E521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6905-40D3-4918-81DD-059071962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CC0A-03F0-4E57-8DD2-77DF6D67E521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6905-40D3-4918-81DD-059071962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CC0A-03F0-4E57-8DD2-77DF6D67E521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6905-40D3-4918-81DD-059071962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CC0A-03F0-4E57-8DD2-77DF6D67E521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6905-40D3-4918-81DD-059071962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CC0A-03F0-4E57-8DD2-77DF6D67E521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6905-40D3-4918-81DD-059071962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CC0A-03F0-4E57-8DD2-77DF6D67E521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6905-40D3-4918-81DD-059071962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CC0A-03F0-4E57-8DD2-77DF6D67E521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6905-40D3-4918-81DD-059071962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CCC0A-03F0-4E57-8DD2-77DF6D67E521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46905-40D3-4918-81DD-0590719628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You Are My Healer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eio Que Tu és a C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39"/>
            <a:ext cx="5040560" cy="43204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Creio </a:t>
            </a:r>
            <a:r>
              <a:rPr lang="pt-BR" b="1" dirty="0"/>
              <a:t>Que Tu és a </a:t>
            </a:r>
            <a:r>
              <a:rPr lang="pt-BR" b="1" dirty="0" smtClean="0"/>
              <a:t>Cura</a:t>
            </a:r>
            <a:r>
              <a:rPr lang="pt-BR" b="1" dirty="0"/>
              <a:t/>
            </a:r>
            <a:br>
              <a:rPr lang="pt-BR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268760"/>
            <a:ext cx="7416824" cy="5184576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escutas quando clamo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acalma o meu pensar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levas pelo fogo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Curando todo o meu ser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Pre-Chorus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Confio em ti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Confio em ti</a:t>
            </a:r>
          </a:p>
          <a:p>
            <a:pPr algn="l"/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Chorus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Creio que tu és a cura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Creio que és tudo para mim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Creio que tu és a vida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Creio que não há outro igual a ti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Jesus, eu preciso de ti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escutas quando clamo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acalma o meu pensar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levas pelo fogo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Curando todo o meu ser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Senhor, eu confio em ti, yeah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confio em ti, yeah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é impossível para ti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é impossível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é impossível para ti Deus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Tens o meu mundo em tuas mãos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112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Creio Que Tu és a Cura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Creio Que Tu és a Cura https://youtu.be/4X0mSNyZcxQ </dc:title>
  <dc:creator>mary</dc:creator>
  <cp:lastModifiedBy>mary</cp:lastModifiedBy>
  <cp:revision>8</cp:revision>
  <dcterms:created xsi:type="dcterms:W3CDTF">2023-02-11T15:18:13Z</dcterms:created>
  <dcterms:modified xsi:type="dcterms:W3CDTF">2023-02-11T18:15:31Z</dcterms:modified>
</cp:coreProperties>
</file>