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ACB19-6097-42D6-8269-C3EF839D6181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E641B-9A3B-4ED3-879F-EE4946196C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ing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120680" cy="43447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Confiant </a:t>
            </a:r>
            <a:r>
              <a:rPr lang="fr-FR" b="1" dirty="0"/>
              <a:t>en Lui chaque jour</a:t>
            </a:r>
            <a:br>
              <a:rPr lang="fr-F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352928" cy="5112568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1.Confiant en Lui chaque jour,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Confiant quand la route est dure,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Même quand ma foi est frêle,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confiance est en Jésus.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Confiant quand les heures passent,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Confiant quand les jours s’envolent,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Dans la joie, dans la tristesse,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Ma </a:t>
            </a:r>
            <a:r>
              <a:rPr lang="fr-FR" sz="1800" b="1" dirty="0" smtClean="0">
                <a:solidFill>
                  <a:srgbClr val="FF0000"/>
                </a:solidFill>
              </a:rPr>
              <a:t>confiance est en Jésus.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Esprit éclatant brille,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mon pauvre cœur fragile.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conduite est mon salut,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confiance est en Jésus.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3.Chantant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la route est claire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priant quand elle est raide,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Peu importent les tempêtes,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confiance est en Jésus.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4.Confiant pour ma vie entière,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Tant que tournera la terre,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Jusqu’à Son avènement,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confiance est en Jésus.</a:t>
            </a:r>
            <a:endParaRPr lang="en-US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Confiant en Lui chaque jour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Confiant en Lui chaque jour </dc:title>
  <dc:creator>mary</dc:creator>
  <cp:lastModifiedBy>mary</cp:lastModifiedBy>
  <cp:revision>5</cp:revision>
  <dcterms:created xsi:type="dcterms:W3CDTF">2022-08-15T19:37:25Z</dcterms:created>
  <dcterms:modified xsi:type="dcterms:W3CDTF">2023-02-09T00:00:44Z</dcterms:modified>
</cp:coreProperties>
</file>