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69A63-EFD2-400D-89AA-1902937086D9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088E-51D8-4147-AFF7-FFC836A571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fiando em meu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544616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Confiando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meu</a:t>
            </a:r>
            <a:r>
              <a:rPr lang="en-US" b="1" dirty="0" smtClean="0"/>
              <a:t>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6912768" cy="525658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Confiando em meu Jesus,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Dele vêm-me paz e luz;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vem a provação,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dá-me sua mão.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Dá-nos o Consolador,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Que nos enche de fervor,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 não deixa tropeçar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Quando o tentador chegar.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se nele eu confiar,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Poderei, então, cantar,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o temporal bater,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Venha, sim, o que vier!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enquanto aqui viver.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Confiança eu hei de ter!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a vida terminar,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 na glória irei cantar.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Confiemos nele já,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Vencedores nos fará;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Através da provação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Dá-nos força e direção.</a:t>
            </a:r>
          </a:p>
          <a:p>
            <a:pPr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109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Confiando em meu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Confiando em meu Jesus</dc:title>
  <dc:creator>mary</dc:creator>
  <cp:lastModifiedBy>mary</cp:lastModifiedBy>
  <cp:revision>6</cp:revision>
  <dcterms:created xsi:type="dcterms:W3CDTF">2023-02-08T18:38:16Z</dcterms:created>
  <dcterms:modified xsi:type="dcterms:W3CDTF">2023-02-08T23:57:48Z</dcterms:modified>
</cp:coreProperties>
</file>