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8" d="100"/>
          <a:sy n="78" d="100"/>
        </p:scale>
        <p:origin x="-144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3941-FC29-486A-A1A7-B9DA6F84BB6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CB5F4-9ACB-4F4A-B68D-AF7056E826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ng Your Vessels, Not a Few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ờ Mong Thiên 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Chờ</a:t>
            </a:r>
            <a:r>
              <a:rPr lang="en-US" b="1" dirty="0" smtClean="0"/>
              <a:t> </a:t>
            </a:r>
            <a:r>
              <a:rPr lang="en-US" b="1" dirty="0" err="1" smtClean="0"/>
              <a:t>Mong</a:t>
            </a:r>
            <a:r>
              <a:rPr lang="en-US" b="1" dirty="0" smtClean="0"/>
              <a:t> </a:t>
            </a:r>
            <a:r>
              <a:rPr lang="en-US" b="1" dirty="0" err="1" smtClean="0"/>
              <a:t>Thiên</a:t>
            </a:r>
            <a:r>
              <a:rPr lang="en-US" b="1" dirty="0" smtClean="0"/>
              <a:t> </a:t>
            </a:r>
            <a:r>
              <a:rPr lang="en-US" b="1" dirty="0" err="1" smtClean="0"/>
              <a:t>Ân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280920" cy="487409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Này anh đang trông mong thiên ân dư dật từ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xuống ngay,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tâm hồn đời sống phải không?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Thì anh nên tin như kim ngôn Cha ta truyền lưu trong Kinh Thánh đây,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Thánh xưa, theo qui điều chung.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Kìa, Ngài sẽ chắc chắn đổ phước xuống tâm anh tuôn tràn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Như Thánh Ngôn nay </a:t>
            </a:r>
            <a:r>
              <a:rPr lang="vi-VN" sz="1600" b="1" dirty="0" smtClean="0">
                <a:solidFill>
                  <a:srgbClr val="FF0000"/>
                </a:solidFill>
              </a:rPr>
              <a:t>đ</a:t>
            </a:r>
            <a:r>
              <a:rPr lang="vi-VN" sz="1600" b="1" dirty="0" smtClean="0">
                <a:solidFill>
                  <a:srgbClr val="FF0000"/>
                </a:solidFill>
              </a:rPr>
              <a:t>ư</a:t>
            </a:r>
            <a:r>
              <a:rPr lang="vi-VN" sz="1600" b="1" dirty="0" smtClean="0">
                <a:solidFill>
                  <a:srgbClr val="FF0000"/>
                </a:solidFill>
              </a:rPr>
              <a:t>ơ</a:t>
            </a:r>
            <a:r>
              <a:rPr lang="vi-VN" sz="1600" b="1" dirty="0" smtClean="0">
                <a:solidFill>
                  <a:srgbClr val="FF0000"/>
                </a:solidFill>
              </a:rPr>
              <a:t>ng </a:t>
            </a:r>
            <a:r>
              <a:rPr lang="vi-VN" sz="1600" b="1" dirty="0" smtClean="0">
                <a:solidFill>
                  <a:srgbClr val="FF0000"/>
                </a:solidFill>
              </a:rPr>
              <a:t>còn vang: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Đem đến ngay bao nhiêu bình không;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Thật Ngài sẽ chắc chắn đổ phước xuống tâm linh anh liền,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Được sung mãn Thánh Linh năng quyền</a:t>
            </a:r>
            <a:r>
              <a:rPr lang="vi-VN" sz="1600" b="1" dirty="0" smtClean="0">
                <a:solidFill>
                  <a:srgbClr val="FF0000"/>
                </a:solidFill>
              </a:rPr>
              <a:t>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ừ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Bạn thân ơi, hôm nay mau đem cho Ngài bình đất sạch trong, trống không,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Tẩy thanh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tại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dòng huyết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Quì bên ngôi vinh quang, anh em khiêm cung, thành tâm dâng lên ngửa trông,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rót xuống chứa chan thần năng.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Ngài ban cho linh ân sung dinh như nguồn dầu bất tuyệt thanh khiết thay,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Ái tâm Ngài nào có đổi thay;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ban luôn linh ân, linh năng cho như lời vàng trong Kinh Thánh đây,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Đầy dẫy tâm linh trong giờ đây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209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Chờ Mong Thiên Ân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Cho mong Thien an </dc:title>
  <dc:creator>mary</dc:creator>
  <cp:lastModifiedBy>mary</cp:lastModifiedBy>
  <cp:revision>13</cp:revision>
  <dcterms:created xsi:type="dcterms:W3CDTF">2023-02-20T22:37:38Z</dcterms:created>
  <dcterms:modified xsi:type="dcterms:W3CDTF">2023-02-22T20:36:26Z</dcterms:modified>
</cp:coreProperties>
</file>