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3AC2-9A8B-4967-B033-C642E03640F4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F6E7F-0394-4B0E-A73E-0B91AD0EA7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ng Your Vessels, Not a Few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ng Your Vessels, Not a F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404664"/>
            <a:ext cx="6480720" cy="5064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Bring Your Vessels</a:t>
            </a:r>
            <a:r>
              <a:rPr lang="en-US" b="1" dirty="0" smtClean="0"/>
              <a:t>, Not </a:t>
            </a:r>
            <a:r>
              <a:rPr lang="en-US" b="1" dirty="0"/>
              <a:t>a </a:t>
            </a:r>
            <a:r>
              <a:rPr lang="en-US" b="1" dirty="0" smtClean="0"/>
              <a:t>Few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9505056" cy="453650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Are you looking for the fullness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the blessing of the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your heart and life today?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Claim the promise of your Father,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according to His word,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blessed old time way.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 will fill your heart today to overflowing,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As the Lord </a:t>
            </a:r>
            <a:r>
              <a:rPr lang="en-US" sz="1800" b="1" dirty="0" err="1" smtClean="0">
                <a:solidFill>
                  <a:srgbClr val="FF0000"/>
                </a:solidFill>
              </a:rPr>
              <a:t>commandeth</a:t>
            </a:r>
            <a:r>
              <a:rPr lang="en-US" sz="1800" b="1" dirty="0" smtClean="0">
                <a:solidFill>
                  <a:srgbClr val="FF0000"/>
                </a:solidFill>
              </a:rPr>
              <a:t> you,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"Bring your vessels, not a few;"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 will fill your heart today to overflowing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With the Holy Ghost and </a:t>
            </a:r>
            <a:r>
              <a:rPr lang="en-US" sz="1800" b="1" dirty="0" err="1" smtClean="0">
                <a:solidFill>
                  <a:srgbClr val="FF0000"/>
                </a:solidFill>
              </a:rPr>
              <a:t>pow'r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Bring your empty earthen vessels,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clean thro' Jesus' precious blood,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Come, ye needy, one and all;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in human consecration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wait before the throne of God,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'Till the Holy Ghost shall fall.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Like the cruse of oil unfailing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His grace forevermore,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His love unchanging still;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according to His promise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the Holy Ghost and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pow'r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ev'ry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vessel fill.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169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Bring Your Vessels, Not a Few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 Your Vessels,Not a Few</dc:title>
  <dc:creator>mary</dc:creator>
  <cp:lastModifiedBy>mary</cp:lastModifiedBy>
  <cp:revision>9</cp:revision>
  <dcterms:created xsi:type="dcterms:W3CDTF">2021-08-04T22:27:59Z</dcterms:created>
  <dcterms:modified xsi:type="dcterms:W3CDTF">2023-02-21T17:42:11Z</dcterms:modified>
</cp:coreProperties>
</file>