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8" d="100"/>
          <a:sy n="88" d="100"/>
        </p:scale>
        <p:origin x="-1157" y="4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0191E-2170-44E9-B2DC-0DFC91BEA5E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16EED-E992-4526-A98F-CA0A389737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óg jest Dob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45638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Bóg</a:t>
            </a:r>
            <a:r>
              <a:rPr lang="en-US" b="1" dirty="0" smtClean="0"/>
              <a:t> jest </a:t>
            </a:r>
            <a:r>
              <a:rPr lang="en-US" b="1" dirty="0" err="1" smtClean="0"/>
              <a:t>Dobry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8604448" cy="630932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Stańmy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Razem wszyscy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Obcy, bliscy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łączy nas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Dzieci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Narodów świata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siostry, bracia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Bóg Ojcem nam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Miej pokój w swoim sercu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Podnieś w górę wzrok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I zła się nie bój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Prostej prawdy trzymaj się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Bóg nad życie pokochał cię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Więc śmiało stawiaj każdy krok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Pamiętaj, kto jest siłą twą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wybawca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Odkupieniem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 Jego krew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Światło świata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Przyjacielem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Królem jest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Nasz głos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Aż do nieba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unosi się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połączonych serc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Cała ziemia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To, co żyje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zaśpiewa też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Bóg jest dobry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zbawił świat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kocha nas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Tym Bogiem Jezus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103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Bóg jest Dobry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Bóg jest Dobry  </dc:title>
  <dc:creator>mary</dc:creator>
  <cp:lastModifiedBy>mary</cp:lastModifiedBy>
  <cp:revision>6</cp:revision>
  <dcterms:created xsi:type="dcterms:W3CDTF">2023-02-27T17:22:54Z</dcterms:created>
  <dcterms:modified xsi:type="dcterms:W3CDTF">2023-02-27T22:32:55Z</dcterms:modified>
</cp:coreProperties>
</file>