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1D4D-4360-4E0F-B42D-91BD9E491F7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71007-2B70-407E-9DCE-088FCCC6E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1D4D-4360-4E0F-B42D-91BD9E491F7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71007-2B70-407E-9DCE-088FCCC6E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1D4D-4360-4E0F-B42D-91BD9E491F7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71007-2B70-407E-9DCE-088FCCC6E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1D4D-4360-4E0F-B42D-91BD9E491F7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71007-2B70-407E-9DCE-088FCCC6E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1D4D-4360-4E0F-B42D-91BD9E491F7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71007-2B70-407E-9DCE-088FCCC6E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1D4D-4360-4E0F-B42D-91BD9E491F7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71007-2B70-407E-9DCE-088FCCC6E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1D4D-4360-4E0F-B42D-91BD9E491F7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71007-2B70-407E-9DCE-088FCCC6E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1D4D-4360-4E0F-B42D-91BD9E491F7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71007-2B70-407E-9DCE-088FCCC6E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1D4D-4360-4E0F-B42D-91BD9E491F7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71007-2B70-407E-9DCE-088FCCC6E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1D4D-4360-4E0F-B42D-91BD9E491F7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71007-2B70-407E-9DCE-088FCCC6E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C1D4D-4360-4E0F-B42D-91BD9E491F7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71007-2B70-407E-9DCE-088FCCC6E1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C1D4D-4360-4E0F-B42D-91BD9E491F71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71007-2B70-407E-9DCE-088FCCC6E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Grac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a Graç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"/>
            <a:ext cx="2520280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Boa </a:t>
            </a:r>
            <a:r>
              <a:rPr lang="en-US" b="1" dirty="0" err="1"/>
              <a:t>Graça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8532440" cy="576064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povo Se reúne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um só sangue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irmãos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Filhos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muitas nações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gerações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unirão 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Coro: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Não me entrego_ao medo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Ergo a cabeça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Olho para_o alto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Com os olhos nesse_amor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Deus me ama assim como estou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Coragem terei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Eu sei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Só nEle eu esperarei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Redenção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Salvação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Estão em Ti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Eterno amigo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Luz e abrigo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reino aqui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ouvirá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Seu trono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adoração da Sua criação E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muralhas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Caem aos Seus pés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ouvir o som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 Seus filhos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boa graça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bom Deus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nome é Jesus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https://youtu.be/jcKRuvc-U0w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101</Words>
  <Application>Microsoft Office PowerPoint</Application>
  <PresentationFormat>On-screen Show (4:3)</PresentationFormat>
  <Paragraphs>46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Boa Graça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Boa Graça </dc:title>
  <dc:creator>mary</dc:creator>
  <cp:lastModifiedBy>mary</cp:lastModifiedBy>
  <cp:revision>8</cp:revision>
  <dcterms:created xsi:type="dcterms:W3CDTF">2023-02-21T21:04:27Z</dcterms:created>
  <dcterms:modified xsi:type="dcterms:W3CDTF">2023-02-27T17:19:58Z</dcterms:modified>
</cp:coreProperties>
</file>