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7" d="100"/>
          <a:sy n="57" d="100"/>
        </p:scale>
        <p:origin x="-2117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83D5A-D05E-4879-A790-2A0E03F314C7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BABA9-236C-4DCF-AF17-BADC59DEF3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ạn Dành Chỗ Cho Giê-xu Chư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Bạn </a:t>
            </a:r>
            <a:r>
              <a:rPr lang="vi-VN" b="1" dirty="0"/>
              <a:t>Dành Chỗ Cho Giê-xu Chưa?</a:t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772816"/>
            <a:ext cx="4392488" cy="468052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Bạn ơi dành chỗ cho Giê-xu chưa?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Ô! Kìa Ngài đang đứng im mong chờ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vui lòng thứ tha bao ô nhơ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bạn dành lòng mình cho Chúa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Dâng ngôi cao sang nhất lên cho Ngài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Lời Ngài dạy làm theo hăng hái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Giê-xu đến ban yên vui lâu dài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Mời Chúa ngự vô lòng bạn ngay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Lòng ai tìm thú vui không thanh cao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tìm vinh hoa Giê-xu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vào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thay người gánh bao nhiêu thương đau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ngự vào lòng ai khao khát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Bạn sẵn sàng chỗ cho Giê-xu chưa?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Dâng lòng mình lên Chúa ngay bây giờ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cơ hội lướt mau như thoi tơ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chần chờ ngày mai sẽ lỡ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Bạn Dành Chỗ Cho Giê-xu Chưa?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Bạn Dành Chỗ Cho Giê-xu Chưa? </dc:title>
  <dc:creator>mary</dc:creator>
  <cp:lastModifiedBy>mary</cp:lastModifiedBy>
  <cp:revision>4</cp:revision>
  <dcterms:created xsi:type="dcterms:W3CDTF">2023-02-01T16:30:22Z</dcterms:created>
  <dcterms:modified xsi:type="dcterms:W3CDTF">2023-02-04T19:29:43Z</dcterms:modified>
</cp:coreProperties>
</file>