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CA1E-E2AF-4DA2-BEDB-B3818B19286D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A69E-4B54-4858-A27C-A801207B8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CA1E-E2AF-4DA2-BEDB-B3818B19286D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A69E-4B54-4858-A27C-A801207B8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CA1E-E2AF-4DA2-BEDB-B3818B19286D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A69E-4B54-4858-A27C-A801207B8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CA1E-E2AF-4DA2-BEDB-B3818B19286D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A69E-4B54-4858-A27C-A801207B8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CA1E-E2AF-4DA2-BEDB-B3818B19286D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A69E-4B54-4858-A27C-A801207B8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CA1E-E2AF-4DA2-BEDB-B3818B19286D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A69E-4B54-4858-A27C-A801207B8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CA1E-E2AF-4DA2-BEDB-B3818B19286D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A69E-4B54-4858-A27C-A801207B8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CA1E-E2AF-4DA2-BEDB-B3818B19286D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A69E-4B54-4858-A27C-A801207B8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CA1E-E2AF-4DA2-BEDB-B3818B19286D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A69E-4B54-4858-A27C-A801207B8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CA1E-E2AF-4DA2-BEDB-B3818B19286D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A69E-4B54-4858-A27C-A801207B8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72CA1E-E2AF-4DA2-BEDB-B3818B19286D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23A69E-4B54-4858-A27C-A801207B87B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372CA1E-E2AF-4DA2-BEDB-B3818B19286D}" type="datetimeFigureOut">
              <a:rPr lang="en-US" smtClean="0"/>
              <a:pPr/>
              <a:t>2/5/2023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23A69E-4B54-4858-A27C-A801207B87BF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Have You Any Room for Jesus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dakah tempat buat Yesu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19672" y="0"/>
            <a:ext cx="6120680" cy="578495"/>
          </a:xfrm>
        </p:spPr>
        <p:txBody>
          <a:bodyPr>
            <a:normAutofit fontScale="90000"/>
          </a:bodyPr>
          <a:lstStyle/>
          <a:p>
            <a:r>
              <a:rPr lang="en-US" b="1" dirty="0" err="1" smtClean="0"/>
              <a:t>Adakah</a:t>
            </a:r>
            <a:r>
              <a:rPr lang="en-US" b="1" dirty="0" smtClean="0"/>
              <a:t> </a:t>
            </a:r>
            <a:r>
              <a:rPr lang="en-US" b="1" dirty="0" err="1" smtClean="0"/>
              <a:t>tempat</a:t>
            </a:r>
            <a:r>
              <a:rPr lang="en-US" b="1" dirty="0" smtClean="0"/>
              <a:t> </a:t>
            </a:r>
            <a:r>
              <a:rPr lang="en-US" b="1" dirty="0" err="1" smtClean="0"/>
              <a:t>buat</a:t>
            </a:r>
            <a:r>
              <a:rPr lang="en-US" b="1" dirty="0" smtClean="0"/>
              <a:t> </a:t>
            </a:r>
            <a:r>
              <a:rPr lang="en-US" b="1" dirty="0" err="1" smtClean="0"/>
              <a:t>Yesus</a:t>
            </a:r>
            <a:r>
              <a:rPr lang="en-US" b="1" dirty="0" smtClean="0"/>
              <a:t>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692696"/>
            <a:ext cx="3096344" cy="4586064"/>
          </a:xfrm>
        </p:spPr>
        <p:txBody>
          <a:bodyPr>
            <a:noAutofit/>
          </a:bodyPr>
          <a:lstStyle/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Adakah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yang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memikul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dosamu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ketuk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hatimu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  <a:b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</a:b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apakah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?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rgbClr val="FF0000"/>
                </a:solidFill>
              </a:rPr>
              <a:t>Ref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Tempat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bagi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Tuhan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Yesus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Taat'lah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smtClean="0">
                <a:solidFill>
                  <a:srgbClr val="FF0000"/>
                </a:solidFill>
              </a:rPr>
              <a:t>'</a:t>
            </a:r>
            <a:r>
              <a:rPr lang="en-US" sz="1600" b="1" dirty="0" err="1" smtClean="0">
                <a:solidFill>
                  <a:srgbClr val="FF0000"/>
                </a:solidFill>
              </a:rPr>
              <a:t>kan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FirmanNya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Bukalah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pintu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hatimu</a:t>
            </a:r>
            <a:r>
              <a:rPr lang="en-US" sz="1600" b="1" dirty="0" smtClean="0">
                <a:solidFill>
                  <a:srgbClr val="FF0000"/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rgbClr val="FF0000"/>
                </a:solidFill>
              </a:rPr>
              <a:t>Slagi</a:t>
            </a:r>
            <a:r>
              <a:rPr lang="en-US" sz="1600" b="1" dirty="0" smtClean="0">
                <a:solidFill>
                  <a:srgbClr val="FF0000"/>
                </a:solidFill>
              </a:rPr>
              <a:t> </a:t>
            </a:r>
            <a:r>
              <a:rPr lang="en-US" sz="1600" b="1" dirty="0" err="1" smtClean="0">
                <a:solidFill>
                  <a:srgbClr val="FF0000"/>
                </a:solidFill>
              </a:rPr>
              <a:t>berkesempatan</a:t>
            </a:r>
            <a:r>
              <a:rPr lang="en-US" sz="1600" b="1" dirty="0" smtClean="0">
                <a:solidFill>
                  <a:srgbClr val="FF0000"/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2.Kaubri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dunia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Tak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Kristus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Dalam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hati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masuk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Baginya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tersalib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endParaRPr lang="en-US" sz="1600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3.Adakah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tempat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buat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Yesus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memanggil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skali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lagi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Hari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ini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untuk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t'rima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,</a:t>
            </a:r>
          </a:p>
          <a:p>
            <a:pPr algn="l"/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Besok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kau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'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kan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1600" b="1" dirty="0" err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terlambat</a:t>
            </a:r>
            <a:r>
              <a:rPr lang="en-US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.</a:t>
            </a:r>
            <a:endParaRPr lang="en-US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45</TotalTime>
  <Words>10</Words>
  <Application>Microsoft Office PowerPoint</Application>
  <PresentationFormat>On-screen Show (4:3)</PresentationFormat>
  <Paragraphs>18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Adakah tempat buat Yesus?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Adakah Tempat Bagi-Nya?</dc:title>
  <dc:creator>mary</dc:creator>
  <cp:lastModifiedBy>mary</cp:lastModifiedBy>
  <cp:revision>10</cp:revision>
  <dcterms:created xsi:type="dcterms:W3CDTF">2023-02-01T16:19:56Z</dcterms:created>
  <dcterms:modified xsi:type="dcterms:W3CDTF">2023-02-05T15:42:29Z</dcterms:modified>
</cp:coreProperties>
</file>