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DC601-7DE9-4553-A16C-A8BD03F7035C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1B721-0759-46BB-9B06-82FC299877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輝く日を仰ぐと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816424" cy="65050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輝く日を仰ぐとき</a:t>
            </a:r>
            <a:br>
              <a:rPr lang="ja-JP" altLang="en-US" b="1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7160840" cy="3312368"/>
          </a:xfrm>
        </p:spPr>
        <p:txBody>
          <a:bodyPr numCol="2"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輝く日を仰ぐとき　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月星ながむるとき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いかずち　鳴り渡る時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まことの御神を思う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わがたま　いざたたえよ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大いなる御神を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わがたま　いざたたえよ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大いなる御神を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森にて鳥の音（ね）をきき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そびゆる山にのぼり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谷間のながれのこえに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まことの御神をおもう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御神は世人（よびと）を愛し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ひとりの御子をくだし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世人の救いのために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十字架にかからせたり</a:t>
            </a:r>
          </a:p>
          <a:p>
            <a:pPr algn="l"/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あめつち造りし神は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人をも造りかえて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正しく清きたましい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もつ身とならしめたもう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間もなく主イェスは来たり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われらを迎えたまわん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 かなる喜びの日ぞ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いかなる栄えの日ぞ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8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輝く日を仰ぐとき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輝く日を仰ぐとき </dc:title>
  <dc:creator>mary</dc:creator>
  <cp:lastModifiedBy>mary</cp:lastModifiedBy>
  <cp:revision>8</cp:revision>
  <dcterms:created xsi:type="dcterms:W3CDTF">2020-10-24T02:48:59Z</dcterms:created>
  <dcterms:modified xsi:type="dcterms:W3CDTF">2023-01-17T19:47:41Z</dcterms:modified>
</cp:coreProperties>
</file>