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C80A-5E4C-47D3-941B-7DEEBD5C75E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5450-B2F7-48EE-A6DF-0260415BD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C80A-5E4C-47D3-941B-7DEEBD5C75E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5450-B2F7-48EE-A6DF-0260415BD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C80A-5E4C-47D3-941B-7DEEBD5C75E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5450-B2F7-48EE-A6DF-0260415BD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C80A-5E4C-47D3-941B-7DEEBD5C75E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5450-B2F7-48EE-A6DF-0260415BD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C80A-5E4C-47D3-941B-7DEEBD5C75E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5450-B2F7-48EE-A6DF-0260415BD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C80A-5E4C-47D3-941B-7DEEBD5C75E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5450-B2F7-48EE-A6DF-0260415BD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C80A-5E4C-47D3-941B-7DEEBD5C75E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5450-B2F7-48EE-A6DF-0260415BD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C80A-5E4C-47D3-941B-7DEEBD5C75E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5450-B2F7-48EE-A6DF-0260415BD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C80A-5E4C-47D3-941B-7DEEBD5C75E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5450-B2F7-48EE-A6DF-0260415BD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C80A-5E4C-47D3-941B-7DEEBD5C75E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5450-B2F7-48EE-A6DF-0260415BD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C80A-5E4C-47D3-941B-7DEEBD5C75E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5450-B2F7-48EE-A6DF-0260415BD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C80A-5E4C-47D3-941B-7DEEBD5C75E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65450-B2F7-48EE-A6DF-0260415BDC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my Lord, to Thee I cry .jpg"/>
          <p:cNvPicPr>
            <a:picLocks noChangeAspect="1"/>
          </p:cNvPicPr>
          <p:nvPr userDrawn="1"/>
        </p:nvPicPr>
        <p:blipFill>
          <a:blip r:embed="rId14" cstate="print">
            <a:lum bright="7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my Lord, to The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744416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主の助け求め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052736"/>
            <a:ext cx="4464496" cy="4514056"/>
          </a:xfrm>
        </p:spPr>
        <p:txBody>
          <a:bodyPr>
            <a:noAutofit/>
          </a:bodyPr>
          <a:lstStyle/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主の助け求めわれ祈り捧ぐ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救いをくださり受け入れませ</a:t>
            </a:r>
          </a:p>
          <a:p>
            <a:pPr algn="l"/>
            <a:endParaRPr lang="en-US" altLang="ja-JP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Ref</a:t>
            </a:r>
            <a:endParaRPr lang="en-US" altLang="ja-JP" sz="20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あるがままを受け入れませ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十字架の主イェスよ受け入れませ 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わが罪のために血潮ながしたもう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神の子となして受け入れませ 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わが心弱く倒れる時にも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御名により救い受け入れませ 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主の御前にいで我はひざまずく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主の御業のため受け入れませ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146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主の助け求め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主のたすけなくば</dc:title>
  <dc:creator>mary</dc:creator>
  <cp:lastModifiedBy>mary</cp:lastModifiedBy>
  <cp:revision>10</cp:revision>
  <dcterms:created xsi:type="dcterms:W3CDTF">2021-01-27T15:31:23Z</dcterms:created>
  <dcterms:modified xsi:type="dcterms:W3CDTF">2023-01-04T18:51:47Z</dcterms:modified>
</cp:coreProperties>
</file>