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154FE-3084-4B89-93D6-176286AC8F68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0D285-8A4B-45F0-B8DA-87EDAB7D2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154FE-3084-4B89-93D6-176286AC8F68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0D285-8A4B-45F0-B8DA-87EDAB7D2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154FE-3084-4B89-93D6-176286AC8F68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0D285-8A4B-45F0-B8DA-87EDAB7D2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154FE-3084-4B89-93D6-176286AC8F68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0D285-8A4B-45F0-B8DA-87EDAB7D2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154FE-3084-4B89-93D6-176286AC8F68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0D285-8A4B-45F0-B8DA-87EDAB7D2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154FE-3084-4B89-93D6-176286AC8F68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0D285-8A4B-45F0-B8DA-87EDAB7D2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154FE-3084-4B89-93D6-176286AC8F68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0D285-8A4B-45F0-B8DA-87EDAB7D2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154FE-3084-4B89-93D6-176286AC8F68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0D285-8A4B-45F0-B8DA-87EDAB7D2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154FE-3084-4B89-93D6-176286AC8F68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0D285-8A4B-45F0-B8DA-87EDAB7D2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154FE-3084-4B89-93D6-176286AC8F68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0D285-8A4B-45F0-B8DA-87EDAB7D2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154FE-3084-4B89-93D6-176286AC8F68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0D285-8A4B-45F0-B8DA-87EDAB7D2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154FE-3084-4B89-93D6-176286AC8F68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0D285-8A4B-45F0-B8DA-87EDAB7D2F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성도여 다 함께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いざ聖徒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188641"/>
            <a:ext cx="2664296" cy="360040"/>
          </a:xfrm>
        </p:spPr>
        <p:txBody>
          <a:bodyPr>
            <a:normAutofit fontScale="90000"/>
          </a:bodyPr>
          <a:lstStyle/>
          <a:p>
            <a:r>
              <a:rPr lang="ja-JP" altLang="en-US" b="1"/>
              <a:t>いざ</a:t>
            </a:r>
            <a:r>
              <a:rPr lang="ko-KR" altLang="en-US" b="1"/>
              <a:t>聖徒</a:t>
            </a:r>
            <a:r>
              <a:rPr lang="ja-JP" altLang="en-US" b="1"/>
              <a:t>よ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908720"/>
            <a:ext cx="4608512" cy="4730080"/>
          </a:xfrm>
        </p:spPr>
        <p:txBody>
          <a:bodyPr>
            <a:noAutofit/>
          </a:bodyPr>
          <a:lstStyle/>
          <a:p>
            <a:pPr algn="l"/>
            <a:r>
              <a:rPr lang="en-US" altLang="ja-JP" sz="2000" b="1" dirty="0" smtClean="0">
                <a:solidFill>
                  <a:schemeClr val="tx1"/>
                </a:solidFill>
              </a:rPr>
              <a:t>1.</a:t>
            </a:r>
            <a:r>
              <a:rPr lang="ja-JP" altLang="en-US" sz="2000" b="1" smtClean="0">
                <a:solidFill>
                  <a:schemeClr val="tx1"/>
                </a:solidFill>
              </a:rPr>
              <a:t>いざ聖徒よ ハレルヤ アーメン</a:t>
            </a:r>
          </a:p>
          <a:p>
            <a:pPr algn="l"/>
            <a:r>
              <a:rPr lang="ja-JP" altLang="en-US" sz="2000" b="1" smtClean="0">
                <a:solidFill>
                  <a:schemeClr val="tx1"/>
                </a:solidFill>
              </a:rPr>
              <a:t>主を讃えよ ハレルヤ アーメン</a:t>
            </a:r>
          </a:p>
          <a:p>
            <a:pPr algn="l"/>
            <a:r>
              <a:rPr lang="ja-JP" altLang="en-US" sz="2000" b="1" smtClean="0">
                <a:solidFill>
                  <a:schemeClr val="tx1"/>
                </a:solidFill>
              </a:rPr>
              <a:t>御座の前で 主の恵みを</a:t>
            </a:r>
          </a:p>
          <a:p>
            <a:pPr algn="l"/>
            <a:r>
              <a:rPr lang="ja-JP" altLang="en-US" sz="2000" b="1" smtClean="0">
                <a:solidFill>
                  <a:schemeClr val="tx1"/>
                </a:solidFill>
              </a:rPr>
              <a:t>褒め称えよ ハレルヤ アーメン</a:t>
            </a:r>
          </a:p>
          <a:p>
            <a:pPr algn="l"/>
            <a:endParaRPr lang="ja-JP" altLang="en-US" sz="2000" b="1" smtClean="0">
              <a:solidFill>
                <a:schemeClr val="tx1"/>
              </a:solidFill>
            </a:endParaRPr>
          </a:p>
          <a:p>
            <a:pPr algn="l"/>
            <a:r>
              <a:rPr lang="en-US" altLang="ja-JP" sz="2000" b="1" dirty="0" smtClean="0">
                <a:solidFill>
                  <a:schemeClr val="tx1"/>
                </a:solidFill>
              </a:rPr>
              <a:t>2.</a:t>
            </a:r>
            <a:r>
              <a:rPr lang="ja-JP" altLang="en-US" sz="2000" b="1" smtClean="0">
                <a:solidFill>
                  <a:schemeClr val="tx1"/>
                </a:solidFill>
              </a:rPr>
              <a:t>心を開き ハレルヤ アーメン</a:t>
            </a:r>
          </a:p>
          <a:p>
            <a:pPr algn="l"/>
            <a:r>
              <a:rPr lang="ja-JP" altLang="en-US" sz="2000" b="1" smtClean="0">
                <a:solidFill>
                  <a:schemeClr val="tx1"/>
                </a:solidFill>
              </a:rPr>
              <a:t>空に響け ハレルヤ アーメン</a:t>
            </a:r>
          </a:p>
          <a:p>
            <a:pPr algn="l"/>
            <a:r>
              <a:rPr lang="ja-JP" altLang="en-US" sz="2000" b="1" smtClean="0">
                <a:solidFill>
                  <a:schemeClr val="tx1"/>
                </a:solidFill>
              </a:rPr>
              <a:t>主は導き 共となりて</a:t>
            </a:r>
          </a:p>
          <a:p>
            <a:pPr algn="l"/>
            <a:r>
              <a:rPr lang="ja-JP" altLang="en-US" sz="2000" b="1" smtClean="0">
                <a:solidFill>
                  <a:schemeClr val="tx1"/>
                </a:solidFill>
              </a:rPr>
              <a:t>尽きせぬ愛 ハレルヤ アーメン</a:t>
            </a:r>
          </a:p>
          <a:p>
            <a:pPr algn="l"/>
            <a:endParaRPr lang="ja-JP" altLang="en-US" sz="2000" b="1" smtClean="0">
              <a:solidFill>
                <a:schemeClr val="tx1"/>
              </a:solidFill>
            </a:endParaRPr>
          </a:p>
          <a:p>
            <a:pPr algn="l"/>
            <a:r>
              <a:rPr lang="en-US" altLang="ja-JP" sz="2000" b="1" dirty="0" smtClean="0">
                <a:solidFill>
                  <a:schemeClr val="tx1"/>
                </a:solidFill>
              </a:rPr>
              <a:t>3.</a:t>
            </a:r>
            <a:r>
              <a:rPr lang="ja-JP" altLang="en-US" sz="2000" b="1" smtClean="0">
                <a:solidFill>
                  <a:schemeClr val="tx1"/>
                </a:solidFill>
              </a:rPr>
              <a:t>主を讃えよ ハレルヤ アーメン</a:t>
            </a:r>
          </a:p>
          <a:p>
            <a:pPr algn="l"/>
            <a:r>
              <a:rPr lang="ja-JP" altLang="en-US" sz="2000" b="1" smtClean="0">
                <a:solidFill>
                  <a:schemeClr val="tx1"/>
                </a:solidFill>
              </a:rPr>
              <a:t>歌は尽きず ハレルヤ アーメン</a:t>
            </a:r>
          </a:p>
          <a:p>
            <a:pPr algn="l"/>
            <a:r>
              <a:rPr lang="ja-JP" altLang="en-US" sz="2000" b="1" smtClean="0">
                <a:solidFill>
                  <a:schemeClr val="tx1"/>
                </a:solidFill>
              </a:rPr>
              <a:t>永久</a:t>
            </a:r>
            <a:r>
              <a:rPr lang="en-US" altLang="ja-JP" sz="2000" b="1" dirty="0" smtClean="0">
                <a:solidFill>
                  <a:schemeClr val="tx1"/>
                </a:solidFill>
              </a:rPr>
              <a:t>(</a:t>
            </a:r>
            <a:r>
              <a:rPr lang="ja-JP" altLang="en-US" sz="2000" b="1" smtClean="0">
                <a:solidFill>
                  <a:schemeClr val="tx1"/>
                </a:solidFill>
              </a:rPr>
              <a:t>とわ</a:t>
            </a:r>
            <a:r>
              <a:rPr lang="en-US" altLang="ja-JP" sz="2000" b="1" dirty="0" smtClean="0">
                <a:solidFill>
                  <a:schemeClr val="tx1"/>
                </a:solidFill>
              </a:rPr>
              <a:t>)</a:t>
            </a:r>
            <a:r>
              <a:rPr lang="ja-JP" altLang="en-US" sz="2000" b="1" smtClean="0">
                <a:solidFill>
                  <a:schemeClr val="tx1"/>
                </a:solidFill>
              </a:rPr>
              <a:t>の家で 恵み讃え</a:t>
            </a:r>
          </a:p>
          <a:p>
            <a:pPr algn="l"/>
            <a:r>
              <a:rPr lang="ja-JP" altLang="en-US" sz="2000" b="1" smtClean="0">
                <a:solidFill>
                  <a:schemeClr val="tx1"/>
                </a:solidFill>
              </a:rPr>
              <a:t>絶えず唄</a:t>
            </a:r>
            <a:r>
              <a:rPr lang="en-US" altLang="ja-JP" sz="2000" b="1" dirty="0" smtClean="0">
                <a:solidFill>
                  <a:schemeClr val="tx1"/>
                </a:solidFill>
              </a:rPr>
              <a:t>(</a:t>
            </a:r>
            <a:r>
              <a:rPr lang="ja-JP" altLang="en-US" sz="2000" b="1" smtClean="0">
                <a:solidFill>
                  <a:schemeClr val="tx1"/>
                </a:solidFill>
              </a:rPr>
              <a:t>うた</a:t>
            </a:r>
            <a:r>
              <a:rPr lang="en-US" altLang="ja-JP" sz="2000" b="1" dirty="0" smtClean="0">
                <a:solidFill>
                  <a:schemeClr val="tx1"/>
                </a:solidFill>
              </a:rPr>
              <a:t>)</a:t>
            </a:r>
            <a:r>
              <a:rPr lang="ja-JP" altLang="en-US" sz="2000" b="1" smtClean="0">
                <a:solidFill>
                  <a:schemeClr val="tx1"/>
                </a:solidFill>
              </a:rPr>
              <a:t>え ハレルヤ アーメン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161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いざ聖徒よ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いざ聖徒よ</dc:title>
  <dc:creator>mary</dc:creator>
  <cp:lastModifiedBy>mary</cp:lastModifiedBy>
  <cp:revision>8</cp:revision>
  <dcterms:created xsi:type="dcterms:W3CDTF">2022-07-21T00:17:11Z</dcterms:created>
  <dcterms:modified xsi:type="dcterms:W3CDTF">2023-01-29T22:00:52Z</dcterms:modified>
</cp:coreProperties>
</file>