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6444-CBE6-4D74-BAB0-923CCC75C7B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17C0-8C94-4D2D-A860-396C4BC6F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ตั้งเวลาไว้ก่อ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24847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จง</a:t>
            </a:r>
            <a:r>
              <a:rPr lang="th-TH" b="1" dirty="0"/>
              <a:t>ตั้งเวลาไว้ก่อน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4784576" cy="465807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1.จงตั้งเวลาไว้ก่อน เพื่อเฝ้าทูลอ้อนวอน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อาศัยในพระเยซูรับคำตรัสสั่งสอน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แล้วเป็นมิตรกับศิษย์  และช่วยผู้ที่อ่อนแอ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รับใช้องค์พระเยซู เพื่อได้พรเที่ยงแท้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จงตั้งเวลาไว้ก่อน เพื่อเฝ้าทูลอ้อนวอน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โลกนี้กำลังวุ่นวาย แต่ท่านจงหาพร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ถ้ามองดูพระเยซู จะกลายเหมือนพระองค์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แล้วคนอื่นจะเห็นพระคริสต์ในท่านมั่นคง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3.จงตั้งเวลาไว้ก่อน เพื่อเฝ้าทูลอ้อนวอน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พระทรงเป็นผู้นำ อย่าให้เราไปก่อน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ยามเมื่อมีความสุขทุกข์จงติดตามต่อไป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เงยหน้าดูพระเยซู ด้วยความไว้วางใจ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4.จงตั้งเวลาไว้ก่อน เพื่อเฝ้าทูลอ้อนวอน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ร่างกายและจิตใจ จงถวายอย่างแน่นอน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ขอเชิญพระวิญญาณทรงเทฤทธิ์เดชลงมา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แล้วดวงใจของท่านจะ มีความรัก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นักหนา.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จงตั้งเวลาไว้ก่อน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จงตั้งเวลาไว้ก่อน </dc:title>
  <dc:creator>mary</dc:creator>
  <cp:lastModifiedBy>mary</cp:lastModifiedBy>
  <cp:revision>7</cp:revision>
  <dcterms:created xsi:type="dcterms:W3CDTF">2021-03-24T15:01:11Z</dcterms:created>
  <dcterms:modified xsi:type="dcterms:W3CDTF">2023-01-19T14:51:26Z</dcterms:modified>
</cp:coreProperties>
</file>