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8463-4AE0-4F42-A306-3B7101CE805A}" type="datetimeFigureOut">
              <a:rPr lang="en-US" smtClean="0"/>
              <a:pPr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3392-1787-4B75-B1F9-77F775BFE9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Me the Old, Old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62068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si-LK" b="1" cap="small" dirty="0" smtClean="0"/>
              <a:t>ප</a:t>
            </a:r>
            <a:r>
              <a:rPr lang="si-LK" b="1" cap="small" dirty="0"/>
              <a:t>ෙර පුවත් පවසන්</a:t>
            </a:r>
            <a:br>
              <a:rPr lang="si-LK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6400800" cy="5976664"/>
          </a:xfrm>
        </p:spPr>
        <p:txBody>
          <a:bodyPr numCol="2">
            <a:noAutofit/>
          </a:bodyPr>
          <a:lstStyle/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උතුම් දෙව් ලෝ ගැන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තෙදින් යුතුවු නොමින්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යේසුස්ගේ පෙම් ගැන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පුවත් පවසන් දැන්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බිලිඳෙකුට මෙන්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අසරණ යුත් පවින්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මෙමට කුලුණෙන්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si-LK" sz="1400" b="1" dirty="0" smtClean="0">
              <a:solidFill>
                <a:srgbClr val="FF0000"/>
              </a:solidFill>
            </a:endParaRP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rgbClr val="FF0000"/>
                </a:solidFill>
              </a:rPr>
              <a:t>යේසුසගේ පෙම් ගැන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පවසන් එය සෙමින්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දෙවිඳුන් ලෝ මහත්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මුදාලූ හැටි පවින්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දැනගන්ට මටත්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පුවත් පවසන් දැන්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නොයෙක් වර පෙමින්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සිත තුළ නිතින්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රඳන මෙන් සොඳින්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</a:t>
            </a:r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ෙර පුවත් පවසන්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මහත් සන්සුන් සිතින්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ගළවන්ට යේසුස් පත්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දුදනෙකි මේ මම්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නිත් ඒ පුවත් පවසන්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මෙමට දයාවෙන්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දුක් විපතේදී නොමින්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සැනසුම් වෙන මෙන්</a:t>
            </a:r>
          </a:p>
          <a:p>
            <a:pPr algn="l"/>
            <a:endParaRPr lang="si-L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යම් බයක් වන විට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මෙලොව දේ පල නැත්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වෙහෙස දෙයි මට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ඔව් මා තුල් බය එවන්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පැමිණෙන විට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පෙර පුවත් පවසන්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සෙත් දෙයි මට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408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පෙර පුවත් පවසන්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පෙර පුවත් පවසන් </dc:title>
  <dc:creator>mary</dc:creator>
  <cp:lastModifiedBy>mary</cp:lastModifiedBy>
  <cp:revision>7</cp:revision>
  <dcterms:created xsi:type="dcterms:W3CDTF">2023-01-22T22:39:52Z</dcterms:created>
  <dcterms:modified xsi:type="dcterms:W3CDTF">2023-01-24T15:02:17Z</dcterms:modified>
</cp:coreProperties>
</file>