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F83A-91E5-45CE-A988-BF373F3EE1AF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BE16-ADA9-4A30-B2F0-4DE8FE91ED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F83A-91E5-45CE-A988-BF373F3EE1AF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BE16-ADA9-4A30-B2F0-4DE8FE91ED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F83A-91E5-45CE-A988-BF373F3EE1AF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BE16-ADA9-4A30-B2F0-4DE8FE91ED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F83A-91E5-45CE-A988-BF373F3EE1AF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BE16-ADA9-4A30-B2F0-4DE8FE91ED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F83A-91E5-45CE-A988-BF373F3EE1AF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BE16-ADA9-4A30-B2F0-4DE8FE91ED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F83A-91E5-45CE-A988-BF373F3EE1AF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BE16-ADA9-4A30-B2F0-4DE8FE91ED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F83A-91E5-45CE-A988-BF373F3EE1AF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BE16-ADA9-4A30-B2F0-4DE8FE91ED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F83A-91E5-45CE-A988-BF373F3EE1AF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BE16-ADA9-4A30-B2F0-4DE8FE91ED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F83A-91E5-45CE-A988-BF373F3EE1AF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BE16-ADA9-4A30-B2F0-4DE8FE91ED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F83A-91E5-45CE-A988-BF373F3EE1AF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BE16-ADA9-4A30-B2F0-4DE8FE91ED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F83A-91E5-45CE-A988-BF373F3EE1AF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BE16-ADA9-4A30-B2F0-4DE8FE91ED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1F83A-91E5-45CE-A988-BF373F3EE1AF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ABE16-ADA9-4A30-B2F0-4DE8FE91ED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너 성결키 위해.jpg"/>
          <p:cNvPicPr>
            <a:picLocks noChangeAspect="1"/>
          </p:cNvPicPr>
          <p:nvPr userDrawn="1"/>
        </p:nvPicPr>
        <p:blipFill>
          <a:blip r:embed="rId14" cstate="print">
            <a:lum bright="51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ke Time to be Holy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188640"/>
            <a:ext cx="7128792" cy="432049"/>
          </a:xfrm>
        </p:spPr>
        <p:txBody>
          <a:bodyPr>
            <a:normAutofit fontScale="90000"/>
          </a:bodyPr>
          <a:lstStyle/>
          <a:p>
            <a:r>
              <a:rPr lang="ml-IN" b="1" dirty="0"/>
              <a:t>നീ ശുദ്ധനായ്‌ </a:t>
            </a:r>
            <a:r>
              <a:rPr lang="ml-IN" b="1" dirty="0" smtClean="0"/>
              <a:t>തീർന്നു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1268760"/>
            <a:ext cx="5472608" cy="4730080"/>
          </a:xfrm>
        </p:spPr>
        <p:txBody>
          <a:bodyPr>
            <a:noAutofit/>
          </a:bodyPr>
          <a:lstStyle/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നീ ശുദ്ധനായ്‌ തീർന്നു ചൊൽ-കേശുവോടു.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പാർക്കവനിൽ നി-ത്യം തൻ വചനത്താൽ.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ദൈ-വമക്കളെ നീ മു-റ്റും തുണക്ക,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ഏ-ക മനസ്സായാൽ ആ-ശിഷം എകും.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നീ ശുദ്ധനായ്‌ തീ-ർന്നു ലോ-കം ത്യജിക്ക.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എ-കാന്തതതയിൽ നീ യേ-ശുവേ നോക്ക,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രൂപത്തോട് നീ ഏ-കീ ഭവിക്ക,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നി-ന്നെ ദർശ്ശിക്കു-ന്നോർ തൻ മുഖം കാണും.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നീ ശുദ്ധനായ്‌ തീ-ർന്നു താൻ നടത്തീടും.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നീ മുന്നിലായ് ഓടാ- ഒ-രിക്കലുമേ,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ഏ-തവസ്ഥയിലും പി-ന്തുടരുക,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മുഖത്തെ നോ-ക്കി തൻ വാക്കു കേൾക്ക.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നീ ശുദ്ധനായ്‌ തീ-ർന്നു ആ-ശ്വസിക്കുക.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നിൻ വഴികളെ-ല്ലാം താൻ അറിയുന്നു,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സ്നേഹ-ത്തിൽ നടത്തും തൻ ആത്മാവിനാൽ,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ദി-വ്യ ശുശ്രൂഷക്കായി താൻ ഒരുക്കിടും.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95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നീ ശുദ്ധനായ്‌ തീർന്നു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നീ ശുദ്ധനായ്‌ തീർന്നു</dc:title>
  <dc:creator>mary</dc:creator>
  <cp:lastModifiedBy>mary</cp:lastModifiedBy>
  <cp:revision>7</cp:revision>
  <dcterms:created xsi:type="dcterms:W3CDTF">2023-01-18T15:28:18Z</dcterms:created>
  <dcterms:modified xsi:type="dcterms:W3CDTF">2023-01-21T21:01:54Z</dcterms:modified>
</cp:coreProperties>
</file>