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19FC9-FA94-4ECA-8708-DCB2111547CA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3155-5697-473B-9E53-55F3D38250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అమేజింగ్ గ్రేస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te-IN" b="1" dirty="0" smtClean="0"/>
              <a:t>అమేజింగ్ గ్రేస్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696744" cy="4730080"/>
          </a:xfrm>
        </p:spPr>
        <p:txBody>
          <a:bodyPr>
            <a:noAutofit/>
          </a:bodyPr>
          <a:lstStyle/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ఆశ్చర్యమౌ అనుక్రమం రక్షిచే దోషినన్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కొల్పోతిన్ నేన్ చెపట్టాబడితిన్ అంధత్వం విడీతిన్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వేదనా తోలగించెన్ అనుక్రమం భయంను విడీతిన్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ప్రత్యక్షమాయేనప్పుడే విశ్వాస విలువయే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నా బంధము తోలగించావు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నా దేవా రక్షకా నాకై చెల్లించావు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ప్రవాహమై నీ కృప ఏలును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నిత్యప్రేమా </a:t>
            </a:r>
            <a:r>
              <a:rPr lang="te-IN" sz="1800" b="1" dirty="0" smtClean="0">
                <a:solidFill>
                  <a:srgbClr val="FF0000"/>
                </a:solidFill>
              </a:rPr>
              <a:t>ఆశ్చర్యము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మేలైనది నీ వాగ్దానము నీ వాక్యమే నా నిరిక్షణ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కేడెము నా స్వాస్థ్యము జీవిత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కాలమంతా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గతించును నీ  మంచు వలే చీకటి సూర్యుని కంమ్ముటనైనా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నన్ను పిలిచినా నా దేవుడా నిత్యం నా తోడు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నీవే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అమేజింగ్ గ్రేస్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అమేజింగ్ గ్రేస్</dc:title>
  <dc:creator>mary</dc:creator>
  <cp:lastModifiedBy>mary</cp:lastModifiedBy>
  <cp:revision>39</cp:revision>
  <dcterms:created xsi:type="dcterms:W3CDTF">2023-01-06T15:51:43Z</dcterms:created>
  <dcterms:modified xsi:type="dcterms:W3CDTF">2023-01-07T23:03:20Z</dcterms:modified>
</cp:coreProperties>
</file>