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B80D-9A16-474D-A923-D030BC2E145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B28D-A320-4466-A74B-27C527F53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B80D-9A16-474D-A923-D030BC2E145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B28D-A320-4466-A74B-27C527F53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B80D-9A16-474D-A923-D030BC2E145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B28D-A320-4466-A74B-27C527F53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B80D-9A16-474D-A923-D030BC2E145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B28D-A320-4466-A74B-27C527F53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B80D-9A16-474D-A923-D030BC2E145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B28D-A320-4466-A74B-27C527F53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B80D-9A16-474D-A923-D030BC2E145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B28D-A320-4466-A74B-27C527F53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B80D-9A16-474D-A923-D030BC2E145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B28D-A320-4466-A74B-27C527F53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B80D-9A16-474D-A923-D030BC2E145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B28D-A320-4466-A74B-27C527F53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B80D-9A16-474D-A923-D030BC2E145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B28D-A320-4466-A74B-27C527F53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B80D-9A16-474D-A923-D030BC2E145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B28D-A320-4466-A74B-27C527F53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B80D-9A16-474D-A923-D030BC2E145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CB28D-A320-4466-A74B-27C527F533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FB80D-9A16-474D-A923-D030BC2E145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CB28D-A320-4466-A74B-27C527F533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நம் தேவன் வல்லவர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"/>
            <a:ext cx="6480720" cy="404664"/>
          </a:xfrm>
        </p:spPr>
        <p:txBody>
          <a:bodyPr>
            <a:normAutofit fontScale="90000"/>
          </a:bodyPr>
          <a:lstStyle/>
          <a:p>
            <a:r>
              <a:rPr lang="ta-IN" b="1" dirty="0" smtClean="0"/>
              <a:t>நம் தேவன் வல்லவர்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476672"/>
            <a:ext cx="6840760" cy="4874096"/>
          </a:xfrm>
        </p:spPr>
        <p:txBody>
          <a:bodyPr numCol="2"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மாட்சிமையின்  ராஜா  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மகிமையின் தேவன்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நாமம் உயர்த்துவோம் 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என்றென்றும் போற்றுவோம்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ஒளியின்  தேவன்  அவர்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இருளை  அகற்றும்  கர்த்தர்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சகலமும்  முடங்கும் 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 நாமம்  போற்றிடும்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CH: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நம்  தேவன்  வல்லவர்  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பாடுவோம்  நம்  தேவன்  பரிசுத்தர்  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நாம்  போற்றி  பாடுவோம்   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நம்  </a:t>
            </a:r>
            <a:r>
              <a:rPr lang="ta-IN" sz="1200" b="1" dirty="0" smtClean="0">
                <a:solidFill>
                  <a:srgbClr val="FF0000"/>
                </a:solidFill>
              </a:rPr>
              <a:t>தேவனை, ஆராதிப்போம் </a:t>
            </a:r>
            <a:r>
              <a:rPr lang="ta-IN" sz="1200" b="1" dirty="0" smtClean="0">
                <a:solidFill>
                  <a:srgbClr val="FF0000"/>
                </a:solidFill>
              </a:rPr>
              <a:t>(2)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என்றென்றும்  ஆனவர் 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ஆதி  அந்தம்  ஆனவர் 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 நாமம்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சிறந்ததே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 நாமம்  சிறந்ததே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மூவரான 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ஏகா  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திருத்துவ  தேவா 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யூத  ராஜா  சிங்கமே 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 அன்பின்  ஜோதியே 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ஈடில்லாத  நாமம்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 இயேசுவின்  நாமம் 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 இதயம்  துதிக்கும்  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போற்றிடும்  இயேசுவை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Maadchimaiyin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Magimaiyin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Thaevan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Uyartuvoam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Endrenrum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Poathruvoam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Oliyin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Thaevan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Irulai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agatrum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Kartar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Sagalamum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Mudangum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Poatridum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CH: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Nam </a:t>
            </a:r>
            <a:r>
              <a:rPr lang="en-US" sz="1200" b="1" dirty="0" err="1" smtClean="0">
                <a:solidFill>
                  <a:srgbClr val="FF0000"/>
                </a:solidFill>
              </a:rPr>
              <a:t>Thaevan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Vallavar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Paaduvoam</a:t>
            </a:r>
            <a:r>
              <a:rPr lang="en-US" sz="1200" b="1" dirty="0" smtClean="0">
                <a:solidFill>
                  <a:srgbClr val="FF0000"/>
                </a:solidFill>
              </a:rPr>
              <a:t> Nam </a:t>
            </a:r>
            <a:r>
              <a:rPr lang="en-US" sz="1200" b="1" dirty="0" err="1" smtClean="0">
                <a:solidFill>
                  <a:srgbClr val="FF0000"/>
                </a:solidFill>
              </a:rPr>
              <a:t>Thaevan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Parisutar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Naam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Poatri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Paaduvoam</a:t>
            </a:r>
            <a:r>
              <a:rPr lang="en-US" sz="1200" b="1" dirty="0" smtClean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Nam </a:t>
            </a:r>
            <a:r>
              <a:rPr lang="en-US" sz="1200" b="1" dirty="0" err="1" smtClean="0">
                <a:solidFill>
                  <a:srgbClr val="FF0000"/>
                </a:solidFill>
              </a:rPr>
              <a:t>Thaevanai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Aaraathipoam</a:t>
            </a:r>
            <a:r>
              <a:rPr lang="en-US" sz="1200" b="1" dirty="0" smtClean="0">
                <a:solidFill>
                  <a:srgbClr val="FF0000"/>
                </a:solidFill>
              </a:rPr>
              <a:t>(2</a:t>
            </a:r>
            <a:r>
              <a:rPr lang="en-US" sz="12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Yendrendrum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Aanavar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Aathi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antham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Aanavar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Siranthathey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Siranthathey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Moovaraana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eagah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Tirutuva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Thaevah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Yootha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Singameh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Anbin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Jothiyeh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Eedillaatha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Ithayam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Tuthikum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Poatridum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Yesuvai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143</Words>
  <Application>Microsoft Office PowerPoint</Application>
  <PresentationFormat>On-screen Show (4:3)</PresentationFormat>
  <Paragraphs>60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நம் தேவன் வல்லவர்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நம்  தேவன்  வல்லவர்</dc:title>
  <dc:creator>mary</dc:creator>
  <cp:lastModifiedBy>mary</cp:lastModifiedBy>
  <cp:revision>7</cp:revision>
  <dcterms:created xsi:type="dcterms:W3CDTF">2023-01-13T18:21:40Z</dcterms:created>
  <dcterms:modified xsi:type="dcterms:W3CDTF">2023-01-14T16:55:38Z</dcterms:modified>
</cp:coreProperties>
</file>