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25B12-8C46-450E-BCD9-D4497FC2D23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2DAB-2C54-4C65-B8ED-7F1AFA553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25B12-8C46-450E-BCD9-D4497FC2D23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2DAB-2C54-4C65-B8ED-7F1AFA553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25B12-8C46-450E-BCD9-D4497FC2D23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2DAB-2C54-4C65-B8ED-7F1AFA553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25B12-8C46-450E-BCD9-D4497FC2D23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2DAB-2C54-4C65-B8ED-7F1AFA553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25B12-8C46-450E-BCD9-D4497FC2D23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2DAB-2C54-4C65-B8ED-7F1AFA553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25B12-8C46-450E-BCD9-D4497FC2D23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2DAB-2C54-4C65-B8ED-7F1AFA553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25B12-8C46-450E-BCD9-D4497FC2D23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2DAB-2C54-4C65-B8ED-7F1AFA553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25B12-8C46-450E-BCD9-D4497FC2D23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2DAB-2C54-4C65-B8ED-7F1AFA553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25B12-8C46-450E-BCD9-D4497FC2D23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2DAB-2C54-4C65-B8ED-7F1AFA553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25B12-8C46-450E-BCD9-D4497FC2D23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2DAB-2C54-4C65-B8ED-7F1AFA553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25B12-8C46-450E-BCD9-D4497FC2D23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2DAB-2C54-4C65-B8ED-7F1AFA553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25B12-8C46-450E-BCD9-D4497FC2D239}" type="datetimeFigureOut">
              <a:rPr lang="en-US" smtClean="0"/>
              <a:pPr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42DAB-2C54-4C65-B8ED-7F1AFA5534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성결키 위해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தூய்மை பெற நாட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0"/>
            <a:ext cx="5867400" cy="612775"/>
          </a:xfrm>
        </p:spPr>
        <p:txBody>
          <a:bodyPr>
            <a:normAutofit fontScale="90000"/>
          </a:bodyPr>
          <a:lstStyle/>
          <a:p>
            <a:r>
              <a:rPr lang="ta-IN" b="1" dirty="0" smtClean="0"/>
              <a:t>தூய்மை பெற நாடு</a:t>
            </a:r>
            <a:endParaRPr lang="ta-IN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90600"/>
            <a:ext cx="10210800" cy="4495800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தூய்மை பெற நாடு; கர்த்தர் பாதமே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நிலைத்தவர் வார்த்தை உட்கொள்ளென்றுமே;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கூடி பக்தரோடு சோர்ந்தோர் தாங்குவாய்,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யாவிலுமே தெய்வ தயை நாடுவாய்.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தூய்மை பெற நாடு; லோகக் கோஷ்டத்தில்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தனித்திரு நாளும் அவர் பாதத்தில்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யேசுவைப் போலாவாய் நோக்கின் அவரை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பார்ப்போர் உன்னில் காண்பார் அவர் சாயலை.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தூய்மை பெற நாடு; கர்த்தர் நடத்த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என்ன நேரிட்டாலும், அவர் பின் செல்ல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இன்பம் துன்பம் நேர்ந்தும் விடாய் அவரை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நோக்கியவர் வாக்கில் வைப்பாய் நம்பிக்கை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தூய்மை பெற நாடு; ஆத்மா அமர்ந்து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சிந்தை செய்கை யாவும் அவர்க்குட்பட்டு,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அன்பின் ஜீவ ஊற்றைச் சேர்ந்து ருசிக்க,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முற்றும் தூய்மையாவாய் விண்ணில் வசிக்க.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thooymai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naadu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karththar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paathamae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nilaiththavar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vaarththai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utkollentumae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kooti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paktharodu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sornthor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thaanguvaay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yaavilumae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theyva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thayai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naaduvaay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thooymai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naadu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lokaththil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koshdaththil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thaniththiru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naalum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paathaththil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yaesuvaip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polaavaay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Nnokkin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paarppor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unnil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kaannpaar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saayalai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thooymai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naadu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karththar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nadaththa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naerittalum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avarpin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thunpam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naernthum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vidaay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Nnokkiyavar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vaakkil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vaippaay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nampikkai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thooymai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naadu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aathmaa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amarnthu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sinthai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seykai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yaavum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avarkkutpattu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anpin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ootta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ை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sernthu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rusikka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muttum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thooymaiyaavaay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vinnnnil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vasikka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192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தூய்மை பெற நாடு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Thooimai Pera Naadu</dc:title>
  <dc:creator>user</dc:creator>
  <cp:lastModifiedBy>mary</cp:lastModifiedBy>
  <cp:revision>5</cp:revision>
  <dcterms:created xsi:type="dcterms:W3CDTF">2019-09-12T04:25:01Z</dcterms:created>
  <dcterms:modified xsi:type="dcterms:W3CDTF">2023-01-21T20:53:04Z</dcterms:modified>
</cp:coreProperties>
</file>